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9144000" cx="16256000"/>
  <p:notesSz cx="6858000" cy="9144000"/>
  <p:embeddedFontLst>
    <p:embeddedFont>
      <p:font typeface="Lato"/>
      <p:regular r:id="rId62"/>
      <p:bold r:id="rId63"/>
      <p:italic r:id="rId64"/>
      <p:boldItalic r:id="rId65"/>
    </p:embeddedFont>
    <p:embeddedFont>
      <p:font typeface="Open Sans SemiBold"/>
      <p:regular r:id="rId66"/>
      <p:bold r:id="rId67"/>
      <p:italic r:id="rId68"/>
      <p:boldItalic r:id="rId69"/>
    </p:embeddedFont>
    <p:embeddedFont>
      <p:font typeface="Quattrocento Sans"/>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304">
          <p15:clr>
            <a:srgbClr val="A4A3A4"/>
          </p15:clr>
        </p15:guide>
        <p15:guide id="2" orient="horz" pos="998">
          <p15:clr>
            <a:srgbClr val="A4A3A4"/>
          </p15:clr>
        </p15:guide>
        <p15:guide id="3" orient="horz" pos="544">
          <p15:clr>
            <a:srgbClr val="A4A3A4"/>
          </p15:clr>
        </p15:guide>
      </p15:sldGuideLst>
    </p:ext>
    <p:ext uri="GoogleSlidesCustomDataVersion2">
      <go:slidesCustomData xmlns:go="http://customooxmlschemas.google.com/" r:id="rId78" roundtripDataSignature="AMtx7mihEgArZ4jCOQpbiVMmKaID09Jt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04"/>
        <p:guide pos="998" orient="horz"/>
        <p:guide pos="54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5.xml"/><Relationship Id="rId75" Type="http://schemas.openxmlformats.org/officeDocument/2006/relationships/font" Target="fonts/OpenSans-bold.fntdata"/><Relationship Id="rId30" Type="http://schemas.openxmlformats.org/officeDocument/2006/relationships/slide" Target="slides/slide24.xml"/><Relationship Id="rId74" Type="http://schemas.openxmlformats.org/officeDocument/2006/relationships/font" Target="fonts/OpenSans-regular.fntdata"/><Relationship Id="rId33" Type="http://schemas.openxmlformats.org/officeDocument/2006/relationships/slide" Target="slides/slide27.xml"/><Relationship Id="rId77" Type="http://schemas.openxmlformats.org/officeDocument/2006/relationships/font" Target="fonts/OpenSans-boldItalic.fntdata"/><Relationship Id="rId32" Type="http://schemas.openxmlformats.org/officeDocument/2006/relationships/slide" Target="slides/slide26.xml"/><Relationship Id="rId76" Type="http://schemas.openxmlformats.org/officeDocument/2006/relationships/font" Target="fonts/OpenSans-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66" Type="http://schemas.openxmlformats.org/officeDocument/2006/relationships/font" Target="fonts/OpenSansSemiBold-regular.fntdata"/><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68" Type="http://schemas.openxmlformats.org/officeDocument/2006/relationships/font" Target="fonts/OpenSansSemiBold-italic.fntdata"/><Relationship Id="rId23" Type="http://schemas.openxmlformats.org/officeDocument/2006/relationships/slide" Target="slides/slide17.xml"/><Relationship Id="rId67" Type="http://schemas.openxmlformats.org/officeDocument/2006/relationships/font" Target="fonts/OpenSansSemiBol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These are the main advantages of lakehouse. </a:t>
            </a:r>
            <a:endParaRPr/>
          </a:p>
          <a:p>
            <a:pPr indent="0" lvl="0" marL="0" marR="0" rtl="0" algn="l">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It provides a unified platform. Allows for both schema-on-write and schema-on-read, accommodating evolving data requirements​. Incorporates indexing and optimization techniques for improved query performance​</a:t>
            </a:r>
            <a:endParaRPr/>
          </a:p>
          <a:p>
            <a:pPr indent="0" lvl="0" marL="0" marR="0" rtl="0" algn="l">
              <a:lnSpc>
                <a:spcPct val="100000"/>
              </a:lnSpc>
              <a:spcBef>
                <a:spcPts val="0"/>
              </a:spcBef>
              <a:spcAft>
                <a:spcPts val="0"/>
              </a:spcAft>
              <a:buClr>
                <a:srgbClr val="3F3F3F"/>
              </a:buClr>
              <a:buSzPts val="1200"/>
              <a:buFont typeface="Open Sans"/>
              <a:buNone/>
            </a:pPr>
            <a:r>
              <a:rPr lang="en-US" sz="1200">
                <a:solidFill>
                  <a:srgbClr val="3F3F3F"/>
                </a:solidFill>
                <a:latin typeface="Open Sans"/>
                <a:ea typeface="Open Sans"/>
                <a:cs typeface="Open Sans"/>
                <a:sym typeface="Open Sans"/>
              </a:rPr>
              <a:t>Enhances data governance and quality control features.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488" name="Google Shape;48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a:t>Traditional data warehouses are optimized for structured operational data and are primarily used for generating reports and insights through Business Intelligence (BI) tools, powered by ETL processes.</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Delta Lake is an open-source storage layer that brings reliability to Data Lakes. It is capable of handling structured, semi-structured, and unstructured data. It integrates with ETL processes, supports real-time database functionalities, and facilitates data science and machine learning operations.</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a:t>Lakehouse Platform aims to unify the strengths of Data Warehouses and Delta Lakes. It supports all types of data analytics, including machine learning, SQL queries, BI, and streaming use cases. The platform is designed to offer a single security and governance model across all clouds, addressing data management challenges in a multi-cloud environment. It's an open and reliable platform, suggesting it is built on open-source technologies and designed to efficiently handle diverse data types.</a:t>
            </a:r>
            <a:endParaRPr b="0"/>
          </a:p>
        </p:txBody>
      </p:sp>
      <p:sp>
        <p:nvSpPr>
          <p:cNvPr id="504" name="Google Shape;50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The evolution from data warehouses to data lakes and the emergence of the Lakehouse concept reflect the industry's pursuit of a more versatile, scalable, and cost-effective solution for handling diverse data types and analytic workloads. This evolution is driven by the increasing volume, variety, and velocity of data generated in today's digital landscape. Some of the underlying technologies and trends that enable or enhance the Lakehouse concept are shown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Delta Lake: It is an open-source storage layer that brings ACID transactions to Apache Spark and big data workloads, enhancing reliability and data quality in data lakes.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Iceberg: It is another open-source project that provides a table format for large-scale data systems, supporting ACID transactions and efficient metadata operations.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Cloud-Native Data Platforms: </a:t>
            </a:r>
            <a:r>
              <a:rPr b="0" i="0" lang="en-US">
                <a:solidFill>
                  <a:srgbClr val="374151"/>
                </a:solidFill>
                <a:latin typeface="Arial"/>
                <a:ea typeface="Arial"/>
                <a:cs typeface="Arial"/>
                <a:sym typeface="Arial"/>
              </a:rPr>
              <a:t>Cloud-native data platforms use cloud computing principles to enable scalable, flexible, and efficient data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Managed Services: Cloud providers offer managed services like Amazon Redshift, Google BigQuery, and Azure Synapse Analytics that integrate data warehousing and data lake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Serverless Architectures: The use of serverless data processing tools, such as AWS Glue and Azure Data Factory, simplifies data integration and processing without the need for infrastructure management.</a:t>
            </a:r>
            <a:endParaRPr/>
          </a:p>
        </p:txBody>
      </p:sp>
      <p:sp>
        <p:nvSpPr>
          <p:cNvPr id="823" name="Google Shape;82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slide illustrates the structure and benefits of Databricks Lakehouse, a unified data management platform that offers end-to-end capabilities for business intelligence, data warehousing, engineering, streaming, and machine learning.</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BI and Data Warehousing: Enables comprehensive analytics and reporting functions</a:t>
            </a:r>
            <a:endParaRPr/>
          </a:p>
          <a:p>
            <a:pPr indent="0" lvl="0" marL="0" rtl="0" algn="l">
              <a:spcBef>
                <a:spcPts val="0"/>
              </a:spcBef>
              <a:spcAft>
                <a:spcPts val="0"/>
              </a:spcAft>
              <a:buNone/>
            </a:pPr>
            <a:r>
              <a:rPr lang="en-US"/>
              <a:t>Data Engineering: Facilitates data preparation, transformation, and management</a:t>
            </a:r>
            <a:endParaRPr/>
          </a:p>
          <a:p>
            <a:pPr indent="0" lvl="0" marL="0" rtl="0" algn="l">
              <a:spcBef>
                <a:spcPts val="0"/>
              </a:spcBef>
              <a:spcAft>
                <a:spcPts val="0"/>
              </a:spcAft>
              <a:buNone/>
            </a:pPr>
            <a:r>
              <a:rPr lang="en-US"/>
              <a:t>Data Streaming: Supports real-time data ingestion and processing.</a:t>
            </a:r>
            <a:endParaRPr/>
          </a:p>
          <a:p>
            <a:pPr indent="0" lvl="0" marL="0" rtl="0" algn="l">
              <a:spcBef>
                <a:spcPts val="0"/>
              </a:spcBef>
              <a:spcAft>
                <a:spcPts val="0"/>
              </a:spcAft>
              <a:buNone/>
            </a:pPr>
            <a:r>
              <a:rPr lang="en-US"/>
              <a:t>Data Science and ML: Provides a platform for advanced analytics and machine learning models</a:t>
            </a:r>
            <a:endParaRPr/>
          </a:p>
          <a:p>
            <a:pPr indent="0" lvl="0" marL="0" rtl="0" algn="l">
              <a:spcBef>
                <a:spcPts val="0"/>
              </a:spcBef>
              <a:spcAft>
                <a:spcPts val="0"/>
              </a:spcAft>
              <a:buNone/>
            </a:pPr>
            <a:r>
              <a:rPr lang="en-US"/>
              <a:t>Central to the architecture are the Unity Catalog and Delta Lake, which provide organization and storage solutions, respectively.</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Unity Catalog: Serves as a metadata management layer that organizes data assets across the platform.</a:t>
            </a:r>
            <a:endParaRPr/>
          </a:p>
          <a:p>
            <a:pPr indent="0" lvl="0" marL="0" rtl="0" algn="l">
              <a:spcBef>
                <a:spcPts val="0"/>
              </a:spcBef>
              <a:spcAft>
                <a:spcPts val="0"/>
              </a:spcAft>
              <a:buNone/>
            </a:pPr>
            <a:r>
              <a:rPr lang="en-US"/>
              <a:t>Delta Lake offers a reliable storage mechanism that maintains data integrity.</a:t>
            </a:r>
            <a:endParaRPr/>
          </a:p>
          <a:p>
            <a:pPr indent="0" lvl="0" marL="0" rtl="0" algn="l">
              <a:spcBef>
                <a:spcPts val="0"/>
              </a:spcBef>
              <a:spcAft>
                <a:spcPts val="0"/>
              </a:spcAft>
              <a:buNone/>
            </a:pPr>
            <a:r>
              <a:rPr lang="en-US"/>
              <a:t>The foundation pillars outline the core strengths of the Databricks Lakehouse: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Data Governance: Ensures data security, quality, and compliance.</a:t>
            </a:r>
            <a:endParaRPr/>
          </a:p>
          <a:p>
            <a:pPr indent="0" lvl="0" marL="0" rtl="0" algn="l">
              <a:spcBef>
                <a:spcPts val="0"/>
              </a:spcBef>
              <a:spcAft>
                <a:spcPts val="0"/>
              </a:spcAft>
              <a:buNone/>
            </a:pPr>
            <a:r>
              <a:rPr lang="en-US"/>
              <a:t>Interoperability and Usability: This ensures seamless integration with various tools and systems.</a:t>
            </a:r>
            <a:endParaRPr/>
          </a:p>
          <a:p>
            <a:pPr indent="0" lvl="0" marL="0" rtl="0" algn="l">
              <a:spcBef>
                <a:spcPts val="0"/>
              </a:spcBef>
              <a:spcAft>
                <a:spcPts val="0"/>
              </a:spcAft>
              <a:buNone/>
            </a:pPr>
            <a:r>
              <a:rPr lang="en-US"/>
              <a:t>Operational Excellence: Focuses on the effective operation of data systems.</a:t>
            </a:r>
            <a:endParaRPr/>
          </a:p>
          <a:p>
            <a:pPr indent="0" lvl="0" marL="0" rtl="0" algn="l">
              <a:spcBef>
                <a:spcPts val="0"/>
              </a:spcBef>
              <a:spcAft>
                <a:spcPts val="0"/>
              </a:spcAft>
              <a:buNone/>
            </a:pPr>
            <a:r>
              <a:rPr lang="en-US"/>
              <a:t>Security, Privacy, and Compliance: prioritizes the protection of data against unauthorized access and adheres to regulatory standards.</a:t>
            </a:r>
            <a:endParaRPr/>
          </a:p>
          <a:p>
            <a:pPr indent="0" lvl="0" marL="0" rtl="0" algn="l">
              <a:spcBef>
                <a:spcPts val="0"/>
              </a:spcBef>
              <a:spcAft>
                <a:spcPts val="0"/>
              </a:spcAft>
              <a:buNone/>
            </a:pPr>
            <a:r>
              <a:rPr lang="en-US"/>
              <a:t>Reliability: Guarantees consistent and dependable data availability.</a:t>
            </a:r>
            <a:endParaRPr/>
          </a:p>
          <a:p>
            <a:pPr indent="0" lvl="0" marL="0" rtl="0" algn="l">
              <a:spcBef>
                <a:spcPts val="0"/>
              </a:spcBef>
              <a:spcAft>
                <a:spcPts val="0"/>
              </a:spcAft>
              <a:buNone/>
            </a:pPr>
            <a:r>
              <a:rPr lang="en-US"/>
              <a:t>Performance Efficiency: Optimizes data processing speeds and analytics performance.</a:t>
            </a:r>
            <a:endParaRPr/>
          </a:p>
          <a:p>
            <a:pPr indent="0" lvl="0" marL="0" rtl="0" algn="l">
              <a:spcBef>
                <a:spcPts val="0"/>
              </a:spcBef>
              <a:spcAft>
                <a:spcPts val="0"/>
              </a:spcAft>
              <a:buNone/>
            </a:pPr>
            <a:r>
              <a:rPr lang="en-US"/>
              <a:t>Cost optimization reduces expenses through efficient resource management.</a:t>
            </a:r>
            <a:endParaRPr/>
          </a:p>
          <a:p>
            <a:pPr indent="0" lvl="0" marL="0" rtl="0" algn="l">
              <a:spcBef>
                <a:spcPts val="0"/>
              </a:spcBef>
              <a:spcAft>
                <a:spcPts val="0"/>
              </a:spcAft>
              <a:buNone/>
            </a:pPr>
            <a:r>
              <a:rPr lang="en-US"/>
              <a:t> </a:t>
            </a:r>
            <a:endParaRPr/>
          </a:p>
        </p:txBody>
      </p:sp>
      <p:sp>
        <p:nvSpPr>
          <p:cNvPr id="842" name="Google Shape;84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Understanding the Lakehouse architecture involves grasping the key principles and features that distinguish it from traditional data warehouses and data lakes. Here are the key aspects of Lakehouse architecture:</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Unified Platform: ​​</a:t>
            </a:r>
            <a:endParaRPr/>
          </a:p>
          <a:p>
            <a:pPr indent="0" lvl="0" marL="0" rtl="0" algn="l">
              <a:spcBef>
                <a:spcPts val="0"/>
              </a:spcBef>
              <a:spcAft>
                <a:spcPts val="0"/>
              </a:spcAft>
              <a:buNone/>
            </a:pPr>
            <a:r>
              <a:rPr lang="en-US" sz="1800"/>
              <a:t>Integration of Data Warehousing and Data Lakes: Lakehouse architecture combines the benefits of data warehousing and data lakes into a unified platform. It allows organizations to store structured and unstructured data in a single repository.</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Schema Evolution: ​</a:t>
            </a:r>
            <a:endParaRPr/>
          </a:p>
          <a:p>
            <a:pPr indent="0" lvl="0" marL="0" rtl="0" algn="l">
              <a:spcBef>
                <a:spcPts val="0"/>
              </a:spcBef>
              <a:spcAft>
                <a:spcPts val="0"/>
              </a:spcAft>
              <a:buNone/>
            </a:pPr>
            <a:r>
              <a:rPr lang="en-US" sz="1800"/>
              <a:t>Schema Flexibility: Lakehouse supports both schema-on-write and schema-on-read approaches. This flexibility is crucial for accommodating diverse data types and changing data requirements over time.</a:t>
            </a:r>
            <a:endParaRPr/>
          </a:p>
          <a:p>
            <a:pPr indent="0" lvl="0" marL="0" rtl="0" algn="l">
              <a:spcBef>
                <a:spcPts val="0"/>
              </a:spcBef>
              <a:spcAft>
                <a:spcPts val="0"/>
              </a:spcAft>
              <a:buNone/>
            </a:pPr>
            <a:r>
              <a:rPr lang="en-US" sz="1800"/>
              <a:t>Evolutionary Changes: As the data evolves, the schema can be adapted without requiring a complete restructuring of the data. This is especially important in dynamic and rapidly changing business environments.</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Query Performance: ​</a:t>
            </a:r>
            <a:endParaRPr/>
          </a:p>
          <a:p>
            <a:pPr indent="0" lvl="0" marL="0" rtl="0" algn="l">
              <a:spcBef>
                <a:spcPts val="0"/>
              </a:spcBef>
              <a:spcAft>
                <a:spcPts val="0"/>
              </a:spcAft>
              <a:buNone/>
            </a:pPr>
            <a:r>
              <a:rPr lang="en-US" sz="1800"/>
              <a:t>Optimization Techniques: Lakehouse incorporates optimization techniques for query performance, addressing one of the historical challenges of data lakes. This includes indexing, caching, and other performance-enhancing mechanisms. ​</a:t>
            </a:r>
            <a:endParaRPr/>
          </a:p>
          <a:p>
            <a:pPr indent="0" lvl="0" marL="0" rtl="0" algn="l">
              <a:spcBef>
                <a:spcPts val="0"/>
              </a:spcBef>
              <a:spcAft>
                <a:spcPts val="0"/>
              </a:spcAft>
              <a:buNone/>
            </a:pPr>
            <a:r>
              <a:rPr lang="en-US" sz="1800"/>
              <a:t>Accelerated Analytics: By optimizing queries, lakehouse architectures aim to provide faster and more efficient analytics, comparable to traditional data warehouses.</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Data Governance and Quality:</a:t>
            </a:r>
            <a:endParaRPr/>
          </a:p>
          <a:p>
            <a:pPr indent="0" lvl="0" marL="0" rtl="0" algn="l">
              <a:spcBef>
                <a:spcPts val="0"/>
              </a:spcBef>
              <a:spcAft>
                <a:spcPts val="0"/>
              </a:spcAft>
              <a:buNone/>
            </a:pPr>
            <a:r>
              <a:rPr lang="en-US" sz="1800"/>
              <a:t>Metadata Management: Lakehouse architectures often include robust metadata management capabilities, enabling better data governance and lineage tracking. This is crucial for ensuring data quality, compliance, and auditability. ​</a:t>
            </a:r>
            <a:endParaRPr/>
          </a:p>
          <a:p>
            <a:pPr indent="0" lvl="0" marL="0" rtl="0" algn="l">
              <a:spcBef>
                <a:spcPts val="0"/>
              </a:spcBef>
              <a:spcAft>
                <a:spcPts val="0"/>
              </a:spcAft>
              <a:buNone/>
            </a:pPr>
            <a:r>
              <a:rPr lang="en-US" sz="1800"/>
              <a:t>Quality Control: The lakehouse approach helps address data quality issues commonly associated with data lakes, providing mechanisms for data validation and quality control.</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​Transaction Support: ​​</a:t>
            </a:r>
            <a:endParaRPr/>
          </a:p>
          <a:p>
            <a:pPr indent="0" lvl="0" marL="0" rtl="0" algn="l">
              <a:spcBef>
                <a:spcPts val="0"/>
              </a:spcBef>
              <a:spcAft>
                <a:spcPts val="0"/>
              </a:spcAft>
              <a:buNone/>
            </a:pPr>
            <a:r>
              <a:rPr lang="en-US" sz="1800"/>
              <a:t>ACID Transactions: Some lakehouse implementations, such as those based on Delta Lake or similar technologies, introduce ACID (Atomicity, Consistency, Isolation, Durability) transactions to data lakes. This enhances data reliability and consistency, making it more suitable for transactional workloads.</a:t>
            </a:r>
            <a:endParaRPr/>
          </a:p>
          <a:p>
            <a:pPr indent="0" lvl="0" marL="0" rtl="0" algn="l">
              <a:spcBef>
                <a:spcPts val="0"/>
              </a:spcBef>
              <a:spcAft>
                <a:spcPts val="0"/>
              </a:spcAft>
              <a:buNone/>
            </a:pPr>
            <a:r>
              <a:rPr lang="en-US" sz="1800"/>
              <a:t>Data Quality Control: ​</a:t>
            </a:r>
            <a:endParaRPr/>
          </a:p>
          <a:p>
            <a:pPr indent="0" lvl="0" marL="0" rtl="0" algn="l">
              <a:spcBef>
                <a:spcPts val="0"/>
              </a:spcBef>
              <a:spcAft>
                <a:spcPts val="0"/>
              </a:spcAft>
              <a:buNone/>
            </a:pPr>
            <a:r>
              <a:rPr lang="en-US" sz="1800"/>
              <a:t>Validation and Quality Checks: Lakehouse architectures include features for data validation and quality control. This helps identify and address data quality issues, ensuring that the data stored and processed is accurate and reliable.</a:t>
            </a:r>
            <a:endParaRPr/>
          </a:p>
          <a:p>
            <a:pPr indent="0" lvl="0" marL="0" rtl="0" algn="l">
              <a:spcBef>
                <a:spcPts val="0"/>
              </a:spcBef>
              <a:spcAft>
                <a:spcPts val="0"/>
              </a:spcAft>
              <a:buNone/>
            </a:pPr>
            <a:r>
              <a:rPr lang="en-US" sz="1800"/>
              <a:t>Open Standards and Compatibility: ​</a:t>
            </a:r>
            <a:endParaRPr/>
          </a:p>
          <a:p>
            <a:pPr indent="0" lvl="0" marL="0" rtl="0" algn="l">
              <a:spcBef>
                <a:spcPts val="0"/>
              </a:spcBef>
              <a:spcAft>
                <a:spcPts val="0"/>
              </a:spcAft>
              <a:buNone/>
            </a:pPr>
            <a:r>
              <a:rPr lang="en-US" sz="1800"/>
              <a:t>Compatibility with Open Formats: Lakehouse architectures often use open formats for data storage, such as Apache Parquet, which facilitates interoperability and compatibility with various data processing tools. ​</a:t>
            </a:r>
            <a:endParaRPr/>
          </a:p>
          <a:p>
            <a:pPr indent="0" lvl="0" marL="0" rtl="0" algn="l">
              <a:spcBef>
                <a:spcPts val="0"/>
              </a:spcBef>
              <a:spcAft>
                <a:spcPts val="0"/>
              </a:spcAft>
              <a:buNone/>
            </a:pPr>
            <a:r>
              <a:rPr lang="en-US" sz="1800"/>
              <a:t>Interoperability: The use of open standards enables interoperability between different tools and systems within the data ecosystem.</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Cloud-Native Considerations: ​</a:t>
            </a:r>
            <a:endParaRPr/>
          </a:p>
          <a:p>
            <a:pPr indent="0" lvl="0" marL="0" rtl="0" algn="l">
              <a:spcBef>
                <a:spcPts val="0"/>
              </a:spcBef>
              <a:spcAft>
                <a:spcPts val="0"/>
              </a:spcAft>
              <a:buNone/>
            </a:pPr>
            <a:r>
              <a:rPr lang="en-US" sz="1800"/>
              <a:t>Managed Services: Many Lakehouse implementations are built on cloud-native platforms, leveraging managed services for scalability, reliability, and ease of maintenance. ​</a:t>
            </a:r>
            <a:endParaRPr/>
          </a:p>
          <a:p>
            <a:pPr indent="0" lvl="0" marL="0" rtl="0" algn="l">
              <a:spcBef>
                <a:spcPts val="0"/>
              </a:spcBef>
              <a:spcAft>
                <a:spcPts val="0"/>
              </a:spcAft>
              <a:buNone/>
            </a:pPr>
            <a:r>
              <a:rPr lang="en-US" sz="1800"/>
              <a:t>Serverless Architectures: The adoption of serverless data processing tools in lakehouse architectures allows organizations to focus on data and analytics without the need for extensive infrastructure management.</a:t>
            </a:r>
            <a:endParaRPr/>
          </a:p>
        </p:txBody>
      </p:sp>
      <p:sp>
        <p:nvSpPr>
          <p:cNvPr id="851" name="Google Shape;85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strike="noStrike">
                <a:solidFill>
                  <a:srgbClr val="000000"/>
                </a:solidFill>
                <a:latin typeface="Calibri"/>
                <a:ea typeface="Calibri"/>
                <a:cs typeface="Calibri"/>
                <a:sym typeface="Calibri"/>
              </a:rPr>
              <a:t>When you combine the ease and functionality of a traditional warehouse with the speed and scalability of a data lake, you have a lakehouse. As Datanami’s Alex Woodie has noted, a lakehouse “provides the flexibility to handle less structured data types, such as text and image files, that are commonly used in data science and machine learning projects, but it also borrows from the data warehouse discipline, particularly in terms of ensuring the quality of the data and making sure that its lineage is tracked and governed.” Lakehouse platforms can automate the ingesting, processing, and optimizing of data within an infrastructure, which can enable companies to achieve more with their data—in this case, promoting better patient outcomes and facilitating innovation in healthcare research and pharmaceutical manufacturing.</a:t>
            </a:r>
            <a:r>
              <a:rPr b="0" i="0" lang="en-US" sz="1800">
                <a:solidFill>
                  <a:srgbClr val="000000"/>
                </a:solidFill>
                <a:latin typeface="Calibri"/>
                <a:ea typeface="Calibri"/>
                <a:cs typeface="Calibri"/>
                <a:sym typeface="Calibri"/>
              </a:rPr>
              <a:t>​</a:t>
            </a:r>
            <a:endParaRPr b="0" i="0" sz="280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The opportunity for healthcare to be transformed with data and AI cannot be overstated. As organizations fully transition to electronic medical records, new data types like genomics evolve, and IoT and wearables take off, the industry is awash in massive amounts of data. </a:t>
            </a:r>
            <a:endParaRPr/>
          </a:p>
          <a:p>
            <a:pPr indent="0" lvl="0" marL="0" rtl="0" algn="l">
              <a:spcBef>
                <a:spcPts val="0"/>
              </a:spcBef>
              <a:spcAft>
                <a:spcPts val="0"/>
              </a:spcAft>
              <a:buNone/>
            </a:pPr>
            <a:r>
              <a:t/>
            </a:r>
            <a:endParaRPr/>
          </a:p>
        </p:txBody>
      </p:sp>
      <p:sp>
        <p:nvSpPr>
          <p:cNvPr id="897" name="Google Shape;8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4000"/>
              <a:t>The Databricks Lakehouse Platform is engineered to harness diverse healthcare data sources, such as medical IoT, EHRs, lab reports, and</a:t>
            </a:r>
            <a:endParaRPr/>
          </a:p>
          <a:p>
            <a:pPr indent="0" lvl="0" marL="0" rtl="0" algn="l">
              <a:spcBef>
                <a:spcPts val="0"/>
              </a:spcBef>
              <a:spcAft>
                <a:spcPts val="0"/>
              </a:spcAft>
              <a:buNone/>
            </a:pPr>
            <a:r>
              <a:rPr lang="en-US" sz="4000"/>
              <a:t> research for insightful analytics.</a:t>
            </a:r>
            <a:endParaRPr/>
          </a:p>
          <a:p>
            <a:pPr indent="0" lvl="0" marL="0" rtl="0" algn="l">
              <a:spcBef>
                <a:spcPts val="0"/>
              </a:spcBef>
              <a:spcAft>
                <a:spcPts val="0"/>
              </a:spcAft>
              <a:buNone/>
            </a:pPr>
            <a:r>
              <a:rPr lang="en-US" sz="4000"/>
              <a:t>Data ingestion is facilitated by both on-premise and cloud services, ensuring versatility in data acquisition.</a:t>
            </a:r>
            <a:endParaRPr/>
          </a:p>
          <a:p>
            <a:pPr indent="0" lvl="0" marL="0" rtl="0" algn="l">
              <a:spcBef>
                <a:spcPts val="0"/>
              </a:spcBef>
              <a:spcAft>
                <a:spcPts val="0"/>
              </a:spcAft>
              <a:buNone/>
            </a:pPr>
            <a:r>
              <a:rPr lang="en-US" sz="4000"/>
              <a:t>Storage is managed by DBFS, or Delta Lake, providing robust and scalable data handling capabilities.</a:t>
            </a:r>
            <a:endParaRPr/>
          </a:p>
          <a:p>
            <a:pPr indent="0" lvl="0" marL="0" rtl="0" algn="l">
              <a:spcBef>
                <a:spcPts val="0"/>
              </a:spcBef>
              <a:spcAft>
                <a:spcPts val="0"/>
              </a:spcAft>
              <a:buNone/>
            </a:pPr>
            <a:r>
              <a:rPr lang="en-US" sz="4000"/>
              <a:t>The preparation phase uses Spark NLP for healthcare to process and transform data, making it ready for analytical models.</a:t>
            </a:r>
            <a:endParaRPr/>
          </a:p>
          <a:p>
            <a:pPr indent="0" lvl="0" marL="0" rtl="0" algn="l">
              <a:spcBef>
                <a:spcPts val="0"/>
              </a:spcBef>
              <a:spcAft>
                <a:spcPts val="0"/>
              </a:spcAft>
              <a:buNone/>
            </a:pPr>
            <a:r>
              <a:rPr lang="en-US" sz="4000"/>
              <a:t>MLflow is introduced as the model tracking tool within the modeling phase, supporting the deployment and management of machines.</a:t>
            </a:r>
            <a:endParaRPr/>
          </a:p>
          <a:p>
            <a:pPr indent="0" lvl="0" marL="0" rtl="0" algn="l">
              <a:spcBef>
                <a:spcPts val="0"/>
              </a:spcBef>
              <a:spcAft>
                <a:spcPts val="0"/>
              </a:spcAft>
              <a:buNone/>
            </a:pPr>
            <a:r>
              <a:rPr lang="en-US" sz="4000"/>
              <a:t>  learning pipelines.</a:t>
            </a:r>
            <a:endParaRPr/>
          </a:p>
          <a:p>
            <a:pPr indent="0" lvl="0" marL="0" rtl="0" algn="l">
              <a:spcBef>
                <a:spcPts val="0"/>
              </a:spcBef>
              <a:spcAft>
                <a:spcPts val="0"/>
              </a:spcAft>
              <a:buNone/>
            </a:pPr>
            <a:r>
              <a:rPr lang="en-US" sz="4000"/>
              <a:t>The platform includes a model repository and medical transformers to streamline the development of AI and ML models.</a:t>
            </a:r>
            <a:endParaRPr/>
          </a:p>
          <a:p>
            <a:pPr indent="0" lvl="0" marL="0" rtl="0" algn="l">
              <a:spcBef>
                <a:spcPts val="0"/>
              </a:spcBef>
              <a:spcAft>
                <a:spcPts val="0"/>
              </a:spcAft>
              <a:buNone/>
            </a:pPr>
            <a:r>
              <a:rPr lang="en-US" sz="4000"/>
              <a:t>It integrates various linked medical terminologies and supports multiple languages, enhancing global applicability.</a:t>
            </a:r>
            <a:endParaRPr/>
          </a:p>
          <a:p>
            <a:pPr indent="0" lvl="0" marL="0" rtl="0" algn="l">
              <a:spcBef>
                <a:spcPts val="0"/>
              </a:spcBef>
              <a:spcAft>
                <a:spcPts val="0"/>
              </a:spcAft>
              <a:buNone/>
            </a:pPr>
            <a:r>
              <a:rPr lang="en-US" sz="4000"/>
              <a:t>The final phase involves serving the processed data to analysis and visualization tools, enabling end-users to draw actionable insights.</a:t>
            </a:r>
            <a:endParaRPr/>
          </a:p>
        </p:txBody>
      </p:sp>
      <p:sp>
        <p:nvSpPr>
          <p:cNvPr id="907" name="Google Shape;90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800"/>
          </a:p>
          <a:p>
            <a:pPr indent="0" lvl="0" marL="0" rtl="0" algn="l">
              <a:spcBef>
                <a:spcPts val="0"/>
              </a:spcBef>
              <a:spcAft>
                <a:spcPts val="0"/>
              </a:spcAft>
              <a:buNone/>
            </a:pPr>
            <a:r>
              <a:rPr lang="en-US" sz="2800"/>
              <a:t>1. </a:t>
            </a:r>
            <a:r>
              <a:rPr b="1" lang="en-US" sz="2800"/>
              <a:t>Innovative Applications in Healthcare</a:t>
            </a:r>
            <a:r>
              <a:rPr lang="en-US" sz="2800"/>
              <a:t>: Companies like Cognoa and CareDx are using Databricks' AI to develop healthcare solutions. For instance, Cognoa is developing diagnostic and therapeutic products for pediatric behavioral health, while CareDx is advancing genomics-based solutions for transplant patients.</a:t>
            </a:r>
            <a:endParaRPr/>
          </a:p>
          <a:p>
            <a:pPr indent="0" lvl="0" marL="0" rtl="0" algn="l">
              <a:spcBef>
                <a:spcPts val="0"/>
              </a:spcBef>
              <a:spcAft>
                <a:spcPts val="0"/>
              </a:spcAft>
              <a:buNone/>
            </a:pPr>
            <a:r>
              <a:rPr lang="en-US" sz="2800"/>
              <a:t> </a:t>
            </a:r>
            <a:endParaRPr/>
          </a:p>
          <a:p>
            <a:pPr indent="0" lvl="0" marL="0" rtl="0" algn="l">
              <a:spcBef>
                <a:spcPts val="0"/>
              </a:spcBef>
              <a:spcAft>
                <a:spcPts val="0"/>
              </a:spcAft>
              <a:buNone/>
            </a:pPr>
            <a:r>
              <a:rPr lang="en-US" sz="2800"/>
              <a:t>2. </a:t>
            </a:r>
            <a:r>
              <a:rPr b="1" lang="en-US" sz="2800"/>
              <a:t>Cancer Detection and Early Screening</a:t>
            </a:r>
            <a:r>
              <a:rPr lang="en-US" sz="2800"/>
              <a:t>: This can help in detecting cancer tumor DNA in the blood, facilitating early cancer screening and diagnosis from a single blood draw.</a:t>
            </a:r>
            <a:endParaRPr/>
          </a:p>
          <a:p>
            <a:pPr indent="0" lvl="0" marL="0" rtl="0" algn="l">
              <a:spcBef>
                <a:spcPts val="0"/>
              </a:spcBef>
              <a:spcAft>
                <a:spcPts val="0"/>
              </a:spcAft>
              <a:buNone/>
            </a:pPr>
            <a:r>
              <a:rPr lang="en-US" sz="2800"/>
              <a:t> </a:t>
            </a:r>
            <a:endParaRPr/>
          </a:p>
          <a:p>
            <a:pPr indent="0" lvl="0" marL="0" rtl="0" algn="l">
              <a:spcBef>
                <a:spcPts val="0"/>
              </a:spcBef>
              <a:spcAft>
                <a:spcPts val="0"/>
              </a:spcAft>
              <a:buNone/>
            </a:pPr>
            <a:r>
              <a:rPr lang="en-US" sz="2800"/>
              <a:t>3. </a:t>
            </a:r>
            <a:r>
              <a:rPr b="1" lang="en-US" sz="2800"/>
              <a:t>Databricks Lakehouse Benefits: The</a:t>
            </a:r>
            <a:r>
              <a:rPr lang="en-US" sz="2800"/>
              <a:t> Lakehouse platform aids in eliminating data silos, fostering innovation, and driving a more data-driven approach in healthcare and life sciences. We recognize the important role that data plays in getting our products into the hands of those that need them the most, and the Databricks Lakehouse for Healthcare and Life Sciences solution helps us achieve that goal. This modern platform for data and AI has enabled us to eliminate costly data silos, unlock new opportunities to innovate, and become a more data-driven organization." Feng Liang, Sr. IT Director, Thermo Fisher Scientific.</a:t>
            </a:r>
            <a:endParaRPr/>
          </a:p>
          <a:p>
            <a:pPr indent="0" lvl="0" marL="0" rtl="0" algn="l">
              <a:spcBef>
                <a:spcPts val="0"/>
              </a:spcBef>
              <a:spcAft>
                <a:spcPts val="0"/>
              </a:spcAft>
              <a:buNone/>
            </a:pPr>
            <a:r>
              <a:rPr lang="en-US" sz="2800"/>
              <a:t> </a:t>
            </a:r>
            <a:endParaRPr/>
          </a:p>
          <a:p>
            <a:pPr indent="0" lvl="0" marL="0" rtl="0" algn="l">
              <a:spcBef>
                <a:spcPts val="0"/>
              </a:spcBef>
              <a:spcAft>
                <a:spcPts val="0"/>
              </a:spcAft>
              <a:buNone/>
            </a:pPr>
            <a:r>
              <a:rPr lang="en-US" sz="2800"/>
              <a:t>4. </a:t>
            </a:r>
            <a:r>
              <a:rPr b="1" lang="en-US" sz="2800"/>
              <a:t>Customized Data and AI Solutions</a:t>
            </a:r>
            <a:r>
              <a:rPr lang="en-US" sz="2800"/>
              <a:t>: There are tailored solutions offered by Databricks’ Lakehouse, such as disease risk prediction, digital pathology classification, and the Real World Evidence Suite.</a:t>
            </a:r>
            <a:endParaRPr/>
          </a:p>
          <a:p>
            <a:pPr indent="0" lvl="0" marL="0" rtl="0" algn="l">
              <a:spcBef>
                <a:spcPts val="0"/>
              </a:spcBef>
              <a:spcAft>
                <a:spcPts val="0"/>
              </a:spcAft>
              <a:buNone/>
            </a:pPr>
            <a:r>
              <a:rPr lang="en-US" sz="2800"/>
              <a:t> </a:t>
            </a:r>
            <a:endParaRPr/>
          </a:p>
          <a:p>
            <a:pPr indent="0" lvl="0" marL="0" rtl="0" algn="l">
              <a:spcBef>
                <a:spcPts val="0"/>
              </a:spcBef>
              <a:spcAft>
                <a:spcPts val="0"/>
              </a:spcAft>
              <a:buNone/>
            </a:pPr>
            <a:r>
              <a:rPr lang="en-US" sz="2800"/>
              <a:t>5. </a:t>
            </a:r>
            <a:r>
              <a:rPr b="1" lang="en-US" sz="2800"/>
              <a:t>Industry Transformation and Future Outlook</a:t>
            </a:r>
            <a:r>
              <a:rPr lang="en-US" sz="2800"/>
              <a:t>: Lakehouse addresses the challenges of data silos and leverages new data types (like genomics) and technologies (IoT, wearables) to drive better healthcare outcomes.</a:t>
            </a:r>
            <a:endParaRPr/>
          </a:p>
          <a:p>
            <a:pPr indent="0" lvl="0" marL="0" rtl="0" algn="l">
              <a:spcBef>
                <a:spcPts val="0"/>
              </a:spcBef>
              <a:spcAft>
                <a:spcPts val="0"/>
              </a:spcAft>
              <a:buNone/>
            </a:pPr>
            <a:r>
              <a:rPr lang="en-US" sz="2800"/>
              <a:t>But this data is siloed, and teams don’t have the tools to properly use it,” said Michael Hartman, SVP of Regulated Industries at Databricks. “With Lakehouse for Healthcare and Life Sciences, we can drive transformation across the entire healthcare ecosystem and help empower our customers to solve specific industry challenges and, ultimately, drive better outcomes for the future of healthcare.</a:t>
            </a:r>
            <a:endParaRPr/>
          </a:p>
        </p:txBody>
      </p:sp>
      <p:sp>
        <p:nvSpPr>
          <p:cNvPr id="918" name="Google Shape;91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8" name="Google Shape;94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Calibri"/>
              <a:buNone/>
            </a:pPr>
            <a:r>
              <a:rPr b="0" i="0" lang="en-US" sz="1800" u="none" strike="noStrike">
                <a:solidFill>
                  <a:srgbClr val="000000"/>
                </a:solidFill>
                <a:latin typeface="Calibri"/>
                <a:ea typeface="Calibri"/>
                <a:cs typeface="Calibri"/>
                <a:sym typeface="Calibri"/>
              </a:rPr>
              <a:t>The three components, Notebooks, Clusters, and Jobs, form the core of the Databricks platform, providing a collaborative and scalable environment for data analytics, machine learning, and big data processing. They work together to enable interactive data exploration, distributed processing, and automation of data workflows. Let us learn about Notebooks.</a:t>
            </a:r>
            <a:endParaRPr/>
          </a:p>
          <a:p>
            <a:pPr indent="0" lvl="0" marL="0" rtl="0" algn="l">
              <a:lnSpc>
                <a:spcPct val="100000"/>
              </a:lnSpc>
              <a:spcBef>
                <a:spcPts val="0"/>
              </a:spcBef>
              <a:spcAft>
                <a:spcPts val="0"/>
              </a:spcAft>
              <a:buClr>
                <a:schemeClr val="dk1"/>
              </a:buClr>
              <a:buSzPts val="1400"/>
              <a:buFont typeface="Calibri"/>
              <a:buNone/>
            </a:pPr>
            <a:r>
              <a:t/>
            </a:r>
            <a:endParaRPr b="0" i="0" sz="1800" u="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SzPts val="1400"/>
              <a:buFont typeface="Open Sans"/>
              <a:buNone/>
            </a:pPr>
            <a:r>
              <a:rPr lang="en-US" sz="1200">
                <a:solidFill>
                  <a:srgbClr val="3F3F3F"/>
                </a:solidFill>
                <a:latin typeface="Open Sans"/>
                <a:ea typeface="Open Sans"/>
                <a:cs typeface="Open Sans"/>
                <a:sym typeface="Open Sans"/>
              </a:rPr>
              <a:t>It is a dynamic, browser-based interface that permits collaborative coding, allowing data scientists, analysts, and engineers to write and execute code collectively.​</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949" name="Google Shape;94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Calibri"/>
              <a:buNone/>
            </a:pPr>
            <a:r>
              <a:rPr b="0" i="0" lang="en-US" sz="1800" u="none" strike="noStrike">
                <a:solidFill>
                  <a:srgbClr val="000000"/>
                </a:solidFill>
                <a:latin typeface="Calibri"/>
                <a:ea typeface="Calibri"/>
                <a:cs typeface="Calibri"/>
                <a:sym typeface="Calibri"/>
              </a:rPr>
              <a:t>These are the key features of Notebook.</a:t>
            </a:r>
            <a:endParaRPr/>
          </a:p>
        </p:txBody>
      </p:sp>
      <p:sp>
        <p:nvSpPr>
          <p:cNvPr id="981" name="Google Shape;981;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This is how we create a Notebook in Databricks Workspace.</a:t>
            </a:r>
            <a:endParaRPr/>
          </a:p>
          <a:p>
            <a:pPr indent="0" lvl="0" marL="0" rtl="0" algn="l">
              <a:lnSpc>
                <a:spcPct val="100000"/>
              </a:lnSpc>
              <a:spcBef>
                <a:spcPts val="0"/>
              </a:spcBef>
              <a:spcAft>
                <a:spcPts val="0"/>
              </a:spcAft>
              <a:buClr>
                <a:srgbClr val="374151"/>
              </a:buClr>
              <a:buSzPts val="1400"/>
              <a:buFont typeface="Arial"/>
              <a:buNone/>
            </a:pPr>
            <a:r>
              <a:rPr b="0" i="0" lang="en-US">
                <a:solidFill>
                  <a:srgbClr val="374151"/>
                </a:solidFill>
                <a:latin typeface="Arial"/>
                <a:ea typeface="Arial"/>
                <a:cs typeface="Arial"/>
                <a:sym typeface="Arial"/>
              </a:rPr>
              <a:t>On the left, the navigation bar provides quick access to various functionalities such as creating new resources, accessing the workspace, viewing recent files, searching, catalog browsing, computing resources, and managing workflows. In the main pane, there is an option to create new items within the workspace, with a dropdown menu offering choices like Notebook, Workspace Library, Folder, and MLflow Experiment. </a:t>
            </a:r>
            <a:endParaRPr/>
          </a:p>
        </p:txBody>
      </p:sp>
      <p:sp>
        <p:nvSpPr>
          <p:cNvPr id="1007" name="Google Shape;1007;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4151"/>
              </a:buClr>
              <a:buSzPts val="1400"/>
              <a:buFont typeface="Arial"/>
              <a:buNone/>
            </a:pPr>
            <a:r>
              <a:rPr b="0" i="0" lang="en-US">
                <a:solidFill>
                  <a:srgbClr val="374151"/>
                </a:solidFill>
                <a:latin typeface="Arial"/>
                <a:ea typeface="Arial"/>
                <a:cs typeface="Arial"/>
                <a:sym typeface="Arial"/>
              </a:rPr>
              <a:t>The slide covers the concept, features, and use cases of ‘Clusters' within the Databricks platform.</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028" name="Google Shape;1028;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4151"/>
              </a:buClr>
              <a:buSzPts val="1400"/>
              <a:buFont typeface="Arial"/>
              <a:buNone/>
            </a:pPr>
            <a:r>
              <a:rPr b="0" i="0" lang="en-US">
                <a:solidFill>
                  <a:srgbClr val="374151"/>
                </a:solidFill>
                <a:latin typeface="Arial"/>
                <a:ea typeface="Arial"/>
                <a:cs typeface="Arial"/>
                <a:sym typeface="Arial"/>
              </a:rPr>
              <a:t>These are key features of ‘Clusters' within the Databricks platform.</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042" name="Google Shape;1042;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shows a list of active and terminated clusters, along with key details. Each cluster is listed with its name, allocated memory, type (Spot or Spark), current state (Running or Terminated), number of nodes, associated Spark version, linked libraries, the number of notebooks that are using the cluster, and its default status. The interface provides options to view the Spark UI logs, configure, restart, or terminate clusters. The 'Active Clusters' section shows that there are several clusters currently running, with varying memory capacities and node counts, indicating a robust and scalable environment for data processing and analysis tasks. The 'Terminated Clusters' section at the bottom indicates clusters that have been shut down, with a similar set of details provided.</a:t>
            </a:r>
            <a:endParaRPr/>
          </a:p>
        </p:txBody>
      </p:sp>
      <p:sp>
        <p:nvSpPr>
          <p:cNvPr id="1086" name="Google Shape;1086;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4151"/>
              </a:buClr>
              <a:buSzPts val="1400"/>
              <a:buFont typeface="Arial"/>
              <a:buNone/>
            </a:pPr>
            <a:r>
              <a:rPr b="0" i="0" lang="en-US">
                <a:solidFill>
                  <a:srgbClr val="374151"/>
                </a:solidFill>
                <a:latin typeface="Arial"/>
                <a:ea typeface="Arial"/>
                <a:cs typeface="Arial"/>
                <a:sym typeface="Arial"/>
              </a:rPr>
              <a:t>The slide covers the concept, features, and use cases of 'Jobs' within the Databricks platform.</a:t>
            </a:r>
            <a:endParaRPr/>
          </a:p>
        </p:txBody>
      </p:sp>
      <p:sp>
        <p:nvSpPr>
          <p:cNvPr id="1097" name="Google Shape;1097;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4151"/>
              </a:buClr>
              <a:buSzPts val="1400"/>
              <a:buFont typeface="Arial"/>
              <a:buNone/>
            </a:pPr>
            <a:r>
              <a:rPr b="0" i="0" lang="en-US">
                <a:solidFill>
                  <a:srgbClr val="374151"/>
                </a:solidFill>
                <a:latin typeface="Arial"/>
                <a:ea typeface="Arial"/>
                <a:cs typeface="Arial"/>
                <a:sym typeface="Arial"/>
              </a:rPr>
              <a:t>The slide covers the features of 'Jobs' within the Databricks platform.</a:t>
            </a:r>
            <a:endParaRPr/>
          </a:p>
        </p:txBody>
      </p:sp>
      <p:sp>
        <p:nvSpPr>
          <p:cNvPr id="1116" name="Google Shape;1116;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Job Stages: ​</a:t>
            </a:r>
            <a:endParaRPr/>
          </a:p>
          <a:p>
            <a:pPr indent="0" lvl="0" marL="0" rtl="0" algn="l">
              <a:spcBef>
                <a:spcPts val="0"/>
              </a:spcBef>
              <a:spcAft>
                <a:spcPts val="0"/>
              </a:spcAft>
              <a:buNone/>
            </a:pPr>
            <a:r>
              <a:rPr lang="en-US"/>
              <a:t>Configuration:​</a:t>
            </a:r>
            <a:endParaRPr/>
          </a:p>
          <a:p>
            <a:pPr indent="0" lvl="0" marL="0" rtl="0" algn="l">
              <a:spcBef>
                <a:spcPts val="0"/>
              </a:spcBef>
              <a:spcAft>
                <a:spcPts val="0"/>
              </a:spcAft>
              <a:buNone/>
            </a:pPr>
            <a:r>
              <a:rPr lang="en-US"/>
              <a:t>Define the job settings, such as the type of task to perform (for example, run a notebook, execute a JAR file, or run a Python script). ​</a:t>
            </a:r>
            <a:endParaRPr/>
          </a:p>
          <a:p>
            <a:pPr indent="0" lvl="0" marL="0" rtl="0" algn="l">
              <a:spcBef>
                <a:spcPts val="0"/>
              </a:spcBef>
              <a:spcAft>
                <a:spcPts val="0"/>
              </a:spcAft>
              <a:buNone/>
            </a:pPr>
            <a:r>
              <a:rPr lang="en-US"/>
              <a:t>Specify the notebook or script to execute and provide any required parameters. ​</a:t>
            </a:r>
            <a:endParaRPr/>
          </a:p>
          <a:p>
            <a:pPr indent="0" lvl="0" marL="0" rtl="0" algn="l">
              <a:spcBef>
                <a:spcPts val="0"/>
              </a:spcBef>
              <a:spcAft>
                <a:spcPts val="0"/>
              </a:spcAft>
              <a:buNone/>
            </a:pPr>
            <a:r>
              <a:rPr lang="en-US"/>
              <a:t>Configure scheduling options, such as frequency and time of execution.</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Job Execution: ​</a:t>
            </a:r>
            <a:endParaRPr/>
          </a:p>
          <a:p>
            <a:pPr indent="0" lvl="0" marL="0" rtl="0" algn="l">
              <a:spcBef>
                <a:spcPts val="0"/>
              </a:spcBef>
              <a:spcAft>
                <a:spcPts val="0"/>
              </a:spcAft>
              <a:buNone/>
            </a:pPr>
            <a:r>
              <a:rPr lang="en-US"/>
              <a:t>When a job is triggered based on the configured schedule or manually started, the Databricks platform initiates the execution process.​</a:t>
            </a:r>
            <a:endParaRPr/>
          </a:p>
          <a:p>
            <a:pPr indent="0" lvl="0" marL="0" rtl="0" algn="l">
              <a:spcBef>
                <a:spcPts val="0"/>
              </a:spcBef>
              <a:spcAft>
                <a:spcPts val="0"/>
              </a:spcAft>
              <a:buNone/>
            </a:pPr>
            <a:r>
              <a:rPr lang="en-US"/>
              <a:t>The job engine launches the necessary clusters or reuses existing ones to perform the specified task.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Cluster Initialization:​​</a:t>
            </a:r>
            <a:endParaRPr/>
          </a:p>
          <a:p>
            <a:pPr indent="0" lvl="0" marL="0" rtl="0" algn="l">
              <a:spcBef>
                <a:spcPts val="0"/>
              </a:spcBef>
              <a:spcAft>
                <a:spcPts val="0"/>
              </a:spcAft>
              <a:buNone/>
            </a:pPr>
            <a:r>
              <a:rPr lang="en-US"/>
              <a:t>If the job involves running code on a cluster, Databricks initializes the cluster, which includes setting up the driver node and worker nodes. ​</a:t>
            </a:r>
            <a:endParaRPr/>
          </a:p>
          <a:p>
            <a:pPr indent="0" lvl="0" marL="0" rtl="0" algn="l">
              <a:spcBef>
                <a:spcPts val="0"/>
              </a:spcBef>
              <a:spcAft>
                <a:spcPts val="0"/>
              </a:spcAft>
              <a:buNone/>
            </a:pPr>
            <a:r>
              <a:rPr lang="en-US"/>
              <a:t>Cluster initialization involves configuring Spark settings, loading required libraries, and preparing the environment for code execution.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Task Execution: ​​</a:t>
            </a:r>
            <a:endParaRPr/>
          </a:p>
          <a:p>
            <a:pPr indent="0" lvl="0" marL="0" rtl="0" algn="l">
              <a:spcBef>
                <a:spcPts val="0"/>
              </a:spcBef>
              <a:spcAft>
                <a:spcPts val="0"/>
              </a:spcAft>
              <a:buNone/>
            </a:pPr>
            <a:r>
              <a:rPr lang="en-US"/>
              <a:t>The actual execution of the defined task takes place. This could involve running code in a notebook, executing a JAR file, or running a Python script. ​</a:t>
            </a:r>
            <a:endParaRPr/>
          </a:p>
          <a:p>
            <a:pPr indent="0" lvl="0" marL="0" rtl="0" algn="l">
              <a:spcBef>
                <a:spcPts val="0"/>
              </a:spcBef>
              <a:spcAft>
                <a:spcPts val="0"/>
              </a:spcAft>
              <a:buNone/>
            </a:pPr>
            <a:r>
              <a:rPr lang="en-US"/>
              <a:t>Distributed processing tasks are performed on the Spark cluster, enabling scalable and parallel execution.​</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Monitoring and logging:</a:t>
            </a:r>
            <a:endParaRPr/>
          </a:p>
          <a:p>
            <a:pPr indent="0" lvl="0" marL="0" rtl="0" algn="l">
              <a:spcBef>
                <a:spcPts val="0"/>
              </a:spcBef>
              <a:spcAft>
                <a:spcPts val="0"/>
              </a:spcAft>
              <a:buNone/>
            </a:pPr>
            <a:r>
              <a:rPr lang="en-US"/>
              <a:t>Throughout the job execution, Databricks provides real-time monitoring and logging capabilities. ​</a:t>
            </a:r>
            <a:endParaRPr/>
          </a:p>
          <a:p>
            <a:pPr indent="0" lvl="0" marL="0" rtl="0" algn="l">
              <a:spcBef>
                <a:spcPts val="0"/>
              </a:spcBef>
              <a:spcAft>
                <a:spcPts val="0"/>
              </a:spcAft>
              <a:buNone/>
            </a:pPr>
            <a:r>
              <a:rPr lang="en-US"/>
              <a:t>Users can view the progress of the job, monitor resource usage, and access logs for debugging and troubleshooting purposes.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Completion and Results: ​</a:t>
            </a:r>
            <a:endParaRPr/>
          </a:p>
          <a:p>
            <a:pPr indent="0" lvl="0" marL="0" rtl="0" algn="l">
              <a:spcBef>
                <a:spcPts val="0"/>
              </a:spcBef>
              <a:spcAft>
                <a:spcPts val="0"/>
              </a:spcAft>
              <a:buNone/>
            </a:pPr>
            <a:r>
              <a:rPr lang="en-US"/>
              <a:t>Once the job execution is complete, Databricks provides information about the job's status, including whether it succeeded or encountered errors. ​</a:t>
            </a:r>
            <a:endParaRPr/>
          </a:p>
          <a:p>
            <a:pPr indent="0" lvl="0" marL="0" rtl="0" algn="l">
              <a:spcBef>
                <a:spcPts val="0"/>
              </a:spcBef>
              <a:spcAft>
                <a:spcPts val="0"/>
              </a:spcAft>
              <a:buNone/>
            </a:pPr>
            <a:r>
              <a:rPr lang="en-US"/>
              <a:t>Users can review the output, logs, and results generated by the job to assess the outcome of the task.</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Cleanup and Cluster Termination: ​</a:t>
            </a:r>
            <a:endParaRPr/>
          </a:p>
          <a:p>
            <a:pPr indent="0" lvl="0" marL="0" rtl="0" algn="l">
              <a:spcBef>
                <a:spcPts val="0"/>
              </a:spcBef>
              <a:spcAft>
                <a:spcPts val="0"/>
              </a:spcAft>
              <a:buNone/>
            </a:pPr>
            <a:r>
              <a:rPr lang="en-US"/>
              <a:t>Depending on the configuration, Databricks may terminate the cluster used for the job to release resources. ​</a:t>
            </a:r>
            <a:endParaRPr/>
          </a:p>
          <a:p>
            <a:pPr indent="0" lvl="0" marL="0" rtl="0" algn="l">
              <a:spcBef>
                <a:spcPts val="0"/>
              </a:spcBef>
              <a:spcAft>
                <a:spcPts val="0"/>
              </a:spcAft>
              <a:buNone/>
            </a:pPr>
            <a:r>
              <a:rPr lang="en-US"/>
              <a:t>Cleanup tasks, such as closing connections or releasing temporary files, are performed as part of the job completion process.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Jobs in Databricks:</a:t>
            </a:r>
            <a:endParaRPr/>
          </a:p>
          <a:p>
            <a:pPr indent="0" lvl="0" marL="0" rtl="0" algn="l">
              <a:spcBef>
                <a:spcPts val="0"/>
              </a:spcBef>
              <a:spcAft>
                <a:spcPts val="0"/>
              </a:spcAft>
              <a:buNone/>
            </a:pPr>
            <a:r>
              <a:rPr lang="en-US"/>
              <a:t>Jobs in Databricks provide a way to automate and schedule various data processing and analytics tasks, promoting efficiency and repeatability in workflows. The platform's job management features simplify the orchestration of complex data pipelines and analysis processes.</a:t>
            </a:r>
            <a:endParaRPr/>
          </a:p>
        </p:txBody>
      </p:sp>
      <p:sp>
        <p:nvSpPr>
          <p:cNvPr id="1141" name="Google Shape;114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EF4444"/>
              </a:buClr>
              <a:buSzPts val="1400"/>
              <a:buFont typeface="Arial"/>
              <a:buNone/>
            </a:pPr>
            <a:r>
              <a:rPr b="0" i="0" lang="en-US">
                <a:solidFill>
                  <a:srgbClr val="EF4444"/>
                </a:solidFill>
                <a:latin typeface="Arial"/>
                <a:ea typeface="Arial"/>
                <a:cs typeface="Arial"/>
                <a:sym typeface="Arial"/>
              </a:rPr>
              <a:t>This features a job titled 'databricks-test-monitoring-scala', with its status as idle, indicating no current execution, and it also shows all the completed jobs along with their duration.</a:t>
            </a:r>
            <a:endParaRPr/>
          </a:p>
        </p:txBody>
      </p:sp>
      <p:sp>
        <p:nvSpPr>
          <p:cNvPr id="1182" name="Google Shape;1182;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9" name="Google Shape;119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Databricks File System (DBFS) is a distributed file system mounted into a Databricks workspace and available on Databricks clusters. DBFS is an abstraction on top of scalable object storage that maps Unix-like filesystem calls to native cloud storage API calls.</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DBFS is an intermediary layer facilitating access control and collaboration by mounting Amazon S3 buckets for use with shared autoscaling and production job cluster</a:t>
            </a:r>
            <a:r>
              <a:rPr b="0" lang="en-US" sz="1800"/>
              <a:t>s.</a:t>
            </a:r>
            <a:endParaRPr/>
          </a:p>
        </p:txBody>
      </p:sp>
      <p:sp>
        <p:nvSpPr>
          <p:cNvPr id="1200" name="Google Shape;1200;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1. File Storage: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DBFS stores files in a Databricks workspace and is accessible to all clusters within that workspace.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It integrates with cloud object storage, which is used as the underlying storage layer. For example, in Azure Databricks, it uses Azure Blob Storage.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2. Access and Mounting:</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Access: DBFS is accessible through notebooks, jobs, and clusters in a Databricks workspace.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Mounting: External storage can be mounted to DBFS, making it easy to access files stored externally from within Databricks.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3. DBFS Paths: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dbfs:/FileStore: This is the default directory for storing user files in DBFS.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dbfs:/mnt: External mounts are often prefixed with /mnt when mounted.</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4. Supported File Formats: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DBFS supports various file formats, including Parquet, CSV, JSON, and Delta Lake.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5. File Management:</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Files can be uploaded, downloaded, and managed through the Databricks workspace UI.</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DBFS is often used for storing data files, libraries, and other resources needed for analysis.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6. DBFS Utilities: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Databricks provides utilities for interacting with DBFS within notebooks and jobs. For example, %fs commands can be used to perform file operations.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7. DBFS FileStore: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The dbfs:/FileStore directory is commonly used for storing user-specific files. Each user has a directory within FileStore to store and manage their files.</a:t>
            </a:r>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8. DBFS CLI:</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Databricks provides a command-line interface (CLI) for interacting with DBFS. It allows users to perform operations such as uploading, downloading, and listing files.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9. Databricks File Mounts: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External storage, such as Azure Blob Storage or AWS S3, can be mounted to DBFS for seamless access.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This enables users to read and write data to external storage locations directly from within Databricks notebooks.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10. Notebook Attachments: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Notebooks in Databricks can include references to files stored in DBFS, making it easy to share notebooks with associated resources.</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
        <p:nvSpPr>
          <p:cNvPr id="1211" name="Google Shape;121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1. DBFS Utilities: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Databricks provides utilities for interacting with DBFS within notebooks and jobs. For example, %fs commands can be used to perform file operations.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2. DBFS FileStore:</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The dbfs:/FileStore directory is commonly used for storing user-specific files. Each user has a directory within FileStore to store and manage their files.</a:t>
            </a:r>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3. DBFS CLI:</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Databricks provides a command-line interface (CLI) for interacting with DBFS. It allows users to perform operations such as uploading, downloading, and listing files.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4. Databricks File Mounts: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External storage, such as Azure Blob Storage or AWS S3, can be mounted to DBFS for seamless access.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This enables users to read and write data to external storage locations directly from within Databricks notebooks.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5. Notebook Attachments:</a:t>
            </a:r>
            <a:r>
              <a:rPr b="0" i="0" lang="en-US" sz="12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Notebooks in Databricks can include references to files stored in DBFS, making it easy to share notebooks with associated resources.</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
        <p:nvSpPr>
          <p:cNvPr id="1234" name="Google Shape;123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a:solidFill>
                  <a:srgbClr val="000000"/>
                </a:solidFill>
                <a:latin typeface="Calibri"/>
                <a:ea typeface="Calibri"/>
                <a:cs typeface="Calibri"/>
                <a:sym typeface="Calibri"/>
              </a:rPr>
              <a:t>​</a:t>
            </a:r>
            <a:r>
              <a:rPr b="0" i="0" lang="en-US" sz="1800" u="none" strike="noStrike">
                <a:solidFill>
                  <a:srgbClr val="000000"/>
                </a:solidFill>
                <a:latin typeface="Calibri"/>
                <a:ea typeface="Calibri"/>
                <a:cs typeface="Calibri"/>
                <a:sym typeface="Calibri"/>
              </a:rPr>
              <a:t>Delta Lake is an open-source storage layer that brings ACID (Atomicity, Consistency, Isolation, Durability) transactions to Apache Spark and big data workloads. Delta Lake is commonly used in Databricks environments to manage and optimize large-scale data processing workflows. </a:t>
            </a:r>
            <a:endParaRPr/>
          </a:p>
        </p:txBody>
      </p:sp>
      <p:sp>
        <p:nvSpPr>
          <p:cNvPr id="1262" name="Google Shape;1262;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is commonly used in Databricks environments to manage and optimize large-scale data processing workflows. </a:t>
            </a:r>
            <a:endParaRPr/>
          </a:p>
          <a:p>
            <a:pPr indent="0" lvl="0" marL="0" rtl="0" algn="l">
              <a:spcBef>
                <a:spcPts val="0"/>
              </a:spcBef>
              <a:spcAft>
                <a:spcPts val="0"/>
              </a:spcAft>
              <a:buNone/>
            </a:pPr>
            <a:r>
              <a:rPr b="0" i="0" lang="en-US" sz="2800">
                <a:solidFill>
                  <a:srgbClr val="374151"/>
                </a:solidFill>
                <a:latin typeface="Arial"/>
                <a:ea typeface="Arial"/>
                <a:cs typeface="Arial"/>
                <a:sym typeface="Arial"/>
              </a:rPr>
              <a:t>It illustrates the data processing and storage workflow, showing how various data sources like streaming and batch are ingested into Delta Lake as bronze tables, then refined into silver tables, and ultimately transformed into gold tables for analytics and machine learning purposes. The workflow includes integrations with various technologies and platforms, such as Apache Spark, Snowflake, and Kafka, and shows the compatibility of Delta Lake with existing data lakes from different cloud providers like Google Cloud, Amazon S3, and IBM Cloud.</a:t>
            </a:r>
            <a:endParaRPr/>
          </a:p>
        </p:txBody>
      </p:sp>
      <p:sp>
        <p:nvSpPr>
          <p:cNvPr id="1274" name="Google Shape;1274;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Google Shape;12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ACID Transactions: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a:solidFill>
                  <a:srgbClr val="000000"/>
                </a:solidFill>
                <a:latin typeface="Calibri"/>
                <a:ea typeface="Calibri"/>
                <a:cs typeface="Calibri"/>
                <a:sym typeface="Calibri"/>
              </a:rPr>
              <a:t>​</a:t>
            </a:r>
            <a:r>
              <a:rPr b="0" i="0" lang="en-US" sz="1800" u="none" strike="noStrike">
                <a:solidFill>
                  <a:srgbClr val="000000"/>
                </a:solidFill>
                <a:latin typeface="Calibri"/>
                <a:ea typeface="Calibri"/>
                <a:cs typeface="Calibri"/>
                <a:sym typeface="Calibri"/>
              </a:rPr>
              <a:t>Delta Lake introduces ACID transactions to data lakes, ensuring that operations (such as inserts, updates, and deletes) on tables are atomic, consistent, isolated, and durable. This helps maintain data integrity and consistency in the face of concurrent operations.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Transaction Log:</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All changes made to a Delta table are recorded in a transaction log. This log is a single source of truth for changes, providing a record of committed transactions and enabling features like time travel.</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Table:</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organizes data into tables, which can be created and manipulated using standard SQL-like commands. Delta tables are stored in a Delta format, which includes the data files and transaction logs.</a:t>
            </a:r>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Schema Evolution:</a:t>
            </a:r>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supports schema evolution, allowing users to modify the schema of a table without requiring a full rewrite of the data. This is achieved by maintaining the schema history in the transaction log.</a:t>
            </a:r>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Time Travel:</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The transaction log enables time travel, allowing users to query and revert to earlier versions of a Delta table. This feature is beneficial for auditing, debugging, and recovering from errors.</a:t>
            </a:r>
            <a:r>
              <a:rPr b="0" i="0" lang="en-US" sz="1800">
                <a:solidFill>
                  <a:srgbClr val="000000"/>
                </a:solidFill>
                <a:latin typeface="Calibri"/>
                <a:ea typeface="Calibri"/>
                <a:cs typeface="Calibri"/>
                <a:sym typeface="Calibri"/>
              </a:rPr>
              <a:t>​</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Batch and Streaming:</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serves as a unified storage layer for both batch and streaming data processing. It seamlessly integrates with Spark Structured Streaming, providing consistency and reliability in real-time data processing.</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Optimizations: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a:solidFill>
                  <a:srgbClr val="000000"/>
                </a:solidFill>
                <a:latin typeface="Calibri"/>
                <a:ea typeface="Calibri"/>
                <a:cs typeface="Calibri"/>
                <a:sym typeface="Calibri"/>
              </a:rPr>
              <a:t>​</a:t>
            </a:r>
            <a:r>
              <a:rPr b="0" i="0" lang="en-US" sz="1800" u="none" strike="noStrike">
                <a:solidFill>
                  <a:srgbClr val="000000"/>
                </a:solidFill>
                <a:latin typeface="Calibri"/>
                <a:ea typeface="Calibri"/>
                <a:cs typeface="Calibri"/>
                <a:sym typeface="Calibri"/>
              </a:rPr>
              <a:t>Delta Lake includes optimizations for query performance. Features like data skipping and ZORDER clustering enhance query speeds by skipping irrelevant data and organizing data for more efficient reads.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
        <p:nvSpPr>
          <p:cNvPr id="1286" name="Google Shape;128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Delta Lake </a:t>
            </a:r>
            <a:r>
              <a:rPr b="0" lang="en-US" sz="1800"/>
              <a:t>enhances reliability and </a:t>
            </a:r>
            <a:r>
              <a:rPr lang="en-US" sz="1800"/>
              <a:t>consistency through these key features:</a:t>
            </a:r>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ACID Transactions: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a:solidFill>
                  <a:srgbClr val="000000"/>
                </a:solidFill>
                <a:latin typeface="Calibri"/>
                <a:ea typeface="Calibri"/>
                <a:cs typeface="Calibri"/>
                <a:sym typeface="Calibri"/>
              </a:rPr>
              <a:t>​</a:t>
            </a:r>
            <a:r>
              <a:rPr b="0" i="0" lang="en-US" sz="1800" u="none" strike="noStrike">
                <a:solidFill>
                  <a:srgbClr val="000000"/>
                </a:solidFill>
                <a:latin typeface="Calibri"/>
                <a:ea typeface="Calibri"/>
                <a:cs typeface="Calibri"/>
                <a:sym typeface="Calibri"/>
              </a:rPr>
              <a:t>Delta Lake introduces ACID transactions to data lakes, ensuring that operations (such as inserts, updates, and deletes) on tables are atomic, consistent, isolated, and durable. This helps maintain data integrity and consistency in the face of concurrent operations.</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Schema Evolution:</a:t>
            </a:r>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supports schema evolution, allowing users to modify the schema of a table without requiring a full rewrite of the data. This is achieved by maintaining the schema history in the transaction log.</a:t>
            </a:r>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Time Travel:</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The transaction log enables time travel, allowing users to query and revert to earlier versions of a Delta table. This feature is beneficial for auditing, debugging, and recovering from errors.</a:t>
            </a:r>
            <a:r>
              <a:rPr b="0" i="0" lang="en-US" sz="1800">
                <a:solidFill>
                  <a:srgbClr val="000000"/>
                </a:solidFill>
                <a:latin typeface="Calibri"/>
                <a:ea typeface="Calibri"/>
                <a:cs typeface="Calibri"/>
                <a:sym typeface="Calibri"/>
              </a:rPr>
              <a:t>​</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b="0" i="0" sz="18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Batch and Streaming:</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1800" u="none" strike="noStrike">
                <a:solidFill>
                  <a:srgbClr val="000000"/>
                </a:solidFill>
                <a:latin typeface="Calibri"/>
                <a:ea typeface="Calibri"/>
                <a:cs typeface="Calibri"/>
                <a:sym typeface="Calibri"/>
              </a:rPr>
              <a:t>Delta Lake serves as a unified storage layer for both batch and streaming data processing. It seamlessly integrates with Spark Structured Streaming, providing consistency and reliability in real-time data processing.</a:t>
            </a:r>
            <a:r>
              <a:rPr b="0" i="0" lang="en-US" sz="1800">
                <a:solidFill>
                  <a:srgbClr val="000000"/>
                </a:solidFill>
                <a:latin typeface="Calibri"/>
                <a:ea typeface="Calibri"/>
                <a:cs typeface="Calibri"/>
                <a:sym typeface="Calibri"/>
              </a:rPr>
              <a:t>​</a:t>
            </a:r>
            <a:endParaRPr b="0" i="0">
              <a:solidFill>
                <a:srgbClr val="000000"/>
              </a:solidFill>
              <a:latin typeface="Quattrocento Sans"/>
              <a:ea typeface="Quattrocento Sans"/>
              <a:cs typeface="Quattrocento Sans"/>
              <a:sym typeface="Quattrocento Sans"/>
            </a:endParaRPr>
          </a:p>
        </p:txBody>
      </p:sp>
      <p:sp>
        <p:nvSpPr>
          <p:cNvPr id="1307" name="Google Shape;130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 Warehouses are highly structured and are not suited for unstructured data analysis.</a:t>
            </a:r>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 Lakes can handle a variety of data formats but may lack governance and query optimization.</a:t>
            </a:r>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Data lakehouse aims to provide the best of both worlds, with strong governance and support for all data types.</a:t>
            </a:r>
            <a:endParaRPr/>
          </a:p>
          <a:p>
            <a:pPr indent="0" lvl="0" marL="0" rtl="0" algn="l">
              <a:spcBef>
                <a:spcPts val="0"/>
              </a:spcBef>
              <a:spcAft>
                <a:spcPts val="0"/>
              </a:spcAft>
              <a:buNone/>
            </a:pPr>
            <a:r>
              <a:t/>
            </a:r>
            <a:endParaRPr b="0" i="0" sz="1200" u="none" strike="noStrike">
              <a:solidFill>
                <a:srgbClr val="000000"/>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rgbClr val="000000"/>
                </a:solidFill>
                <a:latin typeface="Calibri"/>
                <a:ea typeface="Calibri"/>
                <a:cs typeface="Calibri"/>
                <a:sym typeface="Calibri"/>
              </a:rPr>
              <a:t>Real-world examples to illustrate the practical applications of each system - Data Warehouse for financial reporting, a Data Lake for research and development, and a Data lakehouse for comprehensive analytics across an enterprise.</a:t>
            </a:r>
            <a:endParaRPr/>
          </a:p>
        </p:txBody>
      </p:sp>
      <p:sp>
        <p:nvSpPr>
          <p:cNvPr id="405" name="Google Shape;4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compartmentalization of projects within the Databricks environment, with each LOB having distinct development spaces (LOB1 DEV, LOB2 DEV, etc.),.</a:t>
            </a:r>
            <a:endParaRPr/>
          </a:p>
          <a:p>
            <a:pPr indent="0" lvl="0" marL="0" rtl="0" algn="l">
              <a:spcBef>
                <a:spcPts val="0"/>
              </a:spcBef>
              <a:spcAft>
                <a:spcPts val="0"/>
              </a:spcAft>
              <a:buNone/>
            </a:pPr>
            <a:r>
              <a:rPr lang="en-US"/>
              <a:t>The Unity Catalog helps in maintaining consistency and governance across different projects and LOBs.</a:t>
            </a:r>
            <a:endParaRPr/>
          </a:p>
          <a:p>
            <a:pPr indent="0" lvl="0" marL="0" rtl="0" algn="l">
              <a:spcBef>
                <a:spcPts val="0"/>
              </a:spcBef>
              <a:spcAft>
                <a:spcPts val="0"/>
              </a:spcAft>
              <a:buNone/>
            </a:pPr>
            <a:r>
              <a:rPr lang="en-US"/>
              <a:t>The ad-hoc promotion of projects within LOB2 indicates a flexible, sandbox-style development approach.</a:t>
            </a:r>
            <a:endParaRPr/>
          </a:p>
          <a:p>
            <a:pPr indent="0" lvl="0" marL="0" rtl="0" algn="l">
              <a:spcBef>
                <a:spcPts val="0"/>
              </a:spcBef>
              <a:spcAft>
                <a:spcPts val="0"/>
              </a:spcAft>
              <a:buNone/>
            </a:pPr>
            <a:r>
              <a:rPr lang="en-US"/>
              <a:t>The collaboration between LOB2 and LOB3 shows the ability for cross-LOB project sharing.</a:t>
            </a:r>
            <a:endParaRPr/>
          </a:p>
          <a:p>
            <a:pPr indent="0" lvl="0" marL="0" rtl="0" algn="l">
              <a:spcBef>
                <a:spcPts val="0"/>
              </a:spcBef>
              <a:spcAft>
                <a:spcPts val="0"/>
              </a:spcAft>
              <a:buNone/>
            </a:pPr>
            <a:r>
              <a:rPr lang="en-US"/>
              <a:t>Separate or shared cloud accounts can be leveraged for resource management and cost optimization.</a:t>
            </a:r>
            <a:endParaRPr/>
          </a:p>
          <a:p>
            <a:pPr indent="0" lvl="0" marL="0" rtl="0" algn="l">
              <a:spcBef>
                <a:spcPts val="0"/>
              </a:spcBef>
              <a:spcAft>
                <a:spcPts val="0"/>
              </a:spcAft>
              <a:buNone/>
            </a:pPr>
            <a:r>
              <a:rPr lang="en-US"/>
              <a:t>The centralized Databricks Account Console is the point of access control and project management for the entire organization.</a:t>
            </a:r>
            <a:endParaRPr/>
          </a:p>
          <a:p>
            <a:pPr indent="0" lvl="0" marL="0" rtl="0" algn="l">
              <a:spcBef>
                <a:spcPts val="0"/>
              </a:spcBef>
              <a:spcAft>
                <a:spcPts val="0"/>
              </a:spcAft>
              <a:buNone/>
            </a:pPr>
            <a:r>
              <a:rPr lang="en-US"/>
              <a:t> </a:t>
            </a:r>
            <a:endParaRPr/>
          </a:p>
        </p:txBody>
      </p:sp>
      <p:sp>
        <p:nvSpPr>
          <p:cNvPr id="1323" name="Google Shape;132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strike="noStrike">
                <a:solidFill>
                  <a:srgbClr val="000000"/>
                </a:solidFill>
                <a:latin typeface="Calibri"/>
                <a:ea typeface="Calibri"/>
                <a:cs typeface="Calibri"/>
                <a:sym typeface="Calibri"/>
              </a:rPr>
              <a:t>1. Sign </a:t>
            </a:r>
            <a:r>
              <a:rPr lang="en-US" sz="1200">
                <a:solidFill>
                  <a:srgbClr val="3F3F3F"/>
                </a:solidFill>
                <a:latin typeface="Calibri"/>
                <a:ea typeface="Calibri"/>
                <a:cs typeface="Calibri"/>
                <a:sym typeface="Calibri"/>
              </a:rPr>
              <a:t>up</a:t>
            </a:r>
            <a:r>
              <a:rPr b="0" i="0" lang="en-US" sz="1200" u="none" strike="noStrike">
                <a:solidFill>
                  <a:srgbClr val="000000"/>
                </a:solidFill>
                <a:latin typeface="Calibri"/>
                <a:ea typeface="Calibri"/>
                <a:cs typeface="Calibri"/>
                <a:sym typeface="Calibri"/>
              </a:rPr>
              <a:t> for a Databricks account on the Databricks website.</a:t>
            </a:r>
            <a:r>
              <a:rPr b="0" i="0" lang="en-US" sz="1200">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1600"/>
              <a:buFont typeface="Calibri"/>
              <a:buNone/>
            </a:pPr>
            <a:r>
              <a:rPr b="0" i="0" lang="en-US" sz="1600" u="none" strike="noStrike">
                <a:solidFill>
                  <a:srgbClr val="000000"/>
                </a:solidFill>
                <a:latin typeface="Calibri"/>
                <a:ea typeface="Calibri"/>
                <a:cs typeface="Calibri"/>
                <a:sym typeface="Calibri"/>
              </a:rPr>
              <a:t>2. Log in to the Databricks workspace using your account credentials.</a:t>
            </a:r>
            <a:r>
              <a:rPr b="0" i="0" lang="en-US" sz="1600">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2000"/>
              <a:buFont typeface="Calibri"/>
              <a:buNone/>
            </a:pPr>
            <a:r>
              <a:rPr b="0" i="0" lang="en-US" sz="2000" u="none" strike="noStrike">
                <a:solidFill>
                  <a:srgbClr val="000000"/>
                </a:solidFill>
                <a:latin typeface="Calibri"/>
                <a:ea typeface="Calibri"/>
                <a:cs typeface="Calibri"/>
                <a:sym typeface="Calibri"/>
              </a:rPr>
              <a:t>3. Create a new Databricks workspace if you do not have an existing one.</a:t>
            </a:r>
            <a:endParaRPr sz="2800">
              <a:solidFill>
                <a:srgbClr val="3F3F3F"/>
              </a:solidFill>
              <a:latin typeface="Calibri"/>
              <a:ea typeface="Calibri"/>
              <a:cs typeface="Calibri"/>
              <a:sym typeface="Calibri"/>
            </a:endParaRPr>
          </a:p>
          <a:p>
            <a:pPr indent="0" lvl="0" marL="0" rtl="0" algn="l">
              <a:spcBef>
                <a:spcPts val="0"/>
              </a:spcBef>
              <a:spcAft>
                <a:spcPts val="0"/>
              </a:spcAft>
              <a:buNone/>
            </a:pPr>
            <a:r>
              <a:rPr lang="en-US" sz="2000">
                <a:solidFill>
                  <a:srgbClr val="3F3F3F"/>
                </a:solidFill>
                <a:latin typeface="Calibri"/>
                <a:ea typeface="Calibri"/>
                <a:cs typeface="Calibri"/>
                <a:sym typeface="Calibri"/>
              </a:rPr>
              <a:t>4. </a:t>
            </a:r>
            <a:r>
              <a:rPr b="0" i="0" lang="en-US" sz="2000">
                <a:solidFill>
                  <a:srgbClr val="3F3F3F"/>
                </a:solidFill>
                <a:latin typeface="Calibri"/>
                <a:ea typeface="Calibri"/>
                <a:cs typeface="Calibri"/>
                <a:sym typeface="Calibri"/>
              </a:rPr>
              <a:t>Familiarize yourself with the workspace. </a:t>
            </a:r>
            <a:endParaRPr/>
          </a:p>
          <a:p>
            <a:pPr indent="0" lvl="0" marL="0" rtl="0" algn="l">
              <a:spcBef>
                <a:spcPts val="0"/>
              </a:spcBef>
              <a:spcAft>
                <a:spcPts val="0"/>
              </a:spcAft>
              <a:buNone/>
            </a:pPr>
            <a:r>
              <a:rPr lang="en-US" sz="1800"/>
              <a:t>Workspace: organizes notebooks, libraries, and dashboards. ​</a:t>
            </a:r>
            <a:endParaRPr/>
          </a:p>
          <a:p>
            <a:pPr indent="0" lvl="0" marL="0" rtl="0" algn="l">
              <a:spcBef>
                <a:spcPts val="0"/>
              </a:spcBef>
              <a:spcAft>
                <a:spcPts val="0"/>
              </a:spcAft>
              <a:buNone/>
            </a:pPr>
            <a:r>
              <a:rPr lang="en-US" sz="1800"/>
              <a:t>Clusters: configures and manages Apache Spark clusters. ​</a:t>
            </a:r>
            <a:endParaRPr/>
          </a:p>
          <a:p>
            <a:pPr indent="0" lvl="0" marL="0" rtl="0" algn="l">
              <a:spcBef>
                <a:spcPts val="0"/>
              </a:spcBef>
              <a:spcAft>
                <a:spcPts val="0"/>
              </a:spcAft>
              <a:buNone/>
            </a:pPr>
            <a:r>
              <a:rPr lang="en-US" sz="1800"/>
              <a:t>Notebooks: author and run code using notebooks. ​</a:t>
            </a:r>
            <a:endParaRPr/>
          </a:p>
          <a:p>
            <a:pPr indent="0" lvl="0" marL="0" rtl="0" algn="l">
              <a:spcBef>
                <a:spcPts val="0"/>
              </a:spcBef>
              <a:spcAft>
                <a:spcPts val="0"/>
              </a:spcAft>
              <a:buNone/>
            </a:pPr>
            <a:r>
              <a:rPr lang="en-US" sz="1800"/>
              <a:t>Tables: stores and manages data tables. ​</a:t>
            </a:r>
            <a:endParaRPr/>
          </a:p>
          <a:p>
            <a:pPr indent="0" lvl="0" marL="0" rtl="0" algn="l">
              <a:spcBef>
                <a:spcPts val="0"/>
              </a:spcBef>
              <a:spcAft>
                <a:spcPts val="0"/>
              </a:spcAft>
              <a:buNone/>
            </a:pPr>
            <a:r>
              <a:rPr lang="en-US" sz="1800"/>
              <a:t>Jobs: Schedules and runs data engineering jobs. ​</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Configure a Spark cluster to process your data. Navigate to the Clusters tab and click on "Create Cluster." ​</a:t>
            </a:r>
            <a:endParaRPr/>
          </a:p>
          <a:p>
            <a:pPr indent="0" lvl="0" marL="0" rtl="0" algn="l">
              <a:spcBef>
                <a:spcPts val="0"/>
              </a:spcBef>
              <a:spcAft>
                <a:spcPts val="0"/>
              </a:spcAft>
              <a:buNone/>
            </a:pPr>
            <a:r>
              <a:rPr lang="en-US" sz="1800"/>
              <a:t>Adjust the cluster settings based on your requirements (for example, number of nodes, Spark version). ​</a:t>
            </a:r>
            <a:endParaRPr/>
          </a:p>
          <a:p>
            <a:pPr indent="0" lvl="0" marL="0" rtl="0" algn="l">
              <a:spcBef>
                <a:spcPts val="0"/>
              </a:spcBef>
              <a:spcAft>
                <a:spcPts val="0"/>
              </a:spcAft>
              <a:buNone/>
            </a:pPr>
            <a:r>
              <a:rPr lang="en-US" sz="1800"/>
              <a:t>6. Create new notebooks to write and run your code. You can import existing notebooks or create new ones directly in the workspace. ​</a:t>
            </a:r>
            <a:endParaRPr/>
          </a:p>
          <a:p>
            <a:pPr indent="0" lvl="0" marL="0" rtl="0" algn="l">
              <a:spcBef>
                <a:spcPts val="0"/>
              </a:spcBef>
              <a:spcAft>
                <a:spcPts val="0"/>
              </a:spcAft>
              <a:buNone/>
            </a:pPr>
            <a:r>
              <a:t/>
            </a:r>
            <a:endParaRPr/>
          </a:p>
        </p:txBody>
      </p:sp>
      <p:sp>
        <p:nvSpPr>
          <p:cNvPr id="1333" name="Google Shape;133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7" name="Google Shape;137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Connect to your data sources, such as data lakes or databases. Databricks supports various connectors and libraries for data access. ​</a:t>
            </a:r>
            <a:endParaRPr/>
          </a:p>
          <a:p>
            <a:pPr indent="-228600" lvl="0" marL="228600" rtl="0" algn="l">
              <a:spcBef>
                <a:spcPts val="0"/>
              </a:spcBef>
              <a:spcAft>
                <a:spcPts val="0"/>
              </a:spcAft>
              <a:buClr>
                <a:schemeClr val="dk1"/>
              </a:buClr>
              <a:buSzPts val="1200"/>
              <a:buFont typeface="Calibri"/>
              <a:buAutoNum type="arabicPeriod"/>
            </a:pPr>
            <a:r>
              <a:rPr lang="en-US"/>
              <a:t>Install additional libraries if needed for your analysis. Navigate to the Libraries tab and install the required libraries (for example, PySpark, MLlib, etc.).</a:t>
            </a:r>
            <a:endParaRPr/>
          </a:p>
          <a:p>
            <a:pPr indent="-228600" lvl="0" marL="228600" rtl="0" algn="l">
              <a:spcBef>
                <a:spcPts val="0"/>
              </a:spcBef>
              <a:spcAft>
                <a:spcPts val="0"/>
              </a:spcAft>
              <a:buClr>
                <a:schemeClr val="dk1"/>
              </a:buClr>
              <a:buSzPts val="1200"/>
              <a:buFont typeface="Calibri"/>
              <a:buAutoNum type="arabicPeriod"/>
            </a:pPr>
            <a:r>
              <a:rPr lang="en-US"/>
              <a:t>Use notebooks to explore and visualize your data. leverage built-in visualizations or integrate with tools like Matplotlib or Plotly.</a:t>
            </a:r>
            <a:endParaRPr/>
          </a:p>
          <a:p>
            <a:pPr indent="-228600" lvl="0" marL="228600" rtl="0" algn="l">
              <a:spcBef>
                <a:spcPts val="0"/>
              </a:spcBef>
              <a:spcAft>
                <a:spcPts val="0"/>
              </a:spcAft>
              <a:buClr>
                <a:schemeClr val="dk1"/>
              </a:buClr>
              <a:buSzPts val="1200"/>
              <a:buFont typeface="Calibri"/>
              <a:buAutoNum type="arabicPeriod"/>
            </a:pPr>
            <a:r>
              <a:rPr lang="en-US"/>
              <a:t>Collaborate with team members by sharing notebooks. Use version control to track changes in notebooks.</a:t>
            </a:r>
            <a:endParaRPr/>
          </a:p>
          <a:p>
            <a:pPr indent="-228600" lvl="0" marL="228600" rtl="0" algn="l">
              <a:spcBef>
                <a:spcPts val="0"/>
              </a:spcBef>
              <a:spcAft>
                <a:spcPts val="0"/>
              </a:spcAft>
              <a:buClr>
                <a:schemeClr val="dk1"/>
              </a:buClr>
              <a:buSzPts val="1200"/>
              <a:buFont typeface="Calibri"/>
              <a:buAutoNum type="arabicPeriod"/>
            </a:pPr>
            <a:r>
              <a:rPr lang="en-US"/>
              <a:t>Create tables or views to organize and store structured data. Utilize Databricks Delta Lake for transactional capabilities.</a:t>
            </a:r>
            <a:endParaRPr/>
          </a:p>
          <a:p>
            <a:pPr indent="-228600" lvl="0" marL="228600" rtl="0" algn="l">
              <a:spcBef>
                <a:spcPts val="0"/>
              </a:spcBef>
              <a:spcAft>
                <a:spcPts val="0"/>
              </a:spcAft>
              <a:buClr>
                <a:schemeClr val="dk1"/>
              </a:buClr>
              <a:buSzPts val="1200"/>
              <a:buFont typeface="Calibri"/>
              <a:buAutoNum type="arabicPeriod"/>
            </a:pPr>
            <a:r>
              <a:rPr lang="en-US"/>
              <a:t>Schedule jobs to automate data-processing tasks. Define and configure jobs in the Jobs tab.</a:t>
            </a:r>
            <a:endParaRPr/>
          </a:p>
          <a:p>
            <a:pPr indent="-228600" lvl="0" marL="228600" rtl="0" algn="l">
              <a:spcBef>
                <a:spcPts val="0"/>
              </a:spcBef>
              <a:spcAft>
                <a:spcPts val="0"/>
              </a:spcAft>
              <a:buClr>
                <a:schemeClr val="dk1"/>
              </a:buClr>
              <a:buSzPts val="1200"/>
              <a:buFont typeface="Calibri"/>
              <a:buAutoNum type="arabicPeriod"/>
            </a:pPr>
            <a:r>
              <a:rPr lang="en-US"/>
              <a:t>Explore advanced features such as MLflow for managing the end-to-end machine learning lifecycle.</a:t>
            </a:r>
            <a:endParaRPr/>
          </a:p>
          <a:p>
            <a:pPr indent="-228600" lvl="0" marL="228600" rtl="0" algn="l">
              <a:spcBef>
                <a:spcPts val="0"/>
              </a:spcBef>
              <a:spcAft>
                <a:spcPts val="0"/>
              </a:spcAft>
              <a:buClr>
                <a:schemeClr val="dk1"/>
              </a:buClr>
              <a:buSzPts val="1200"/>
              <a:buFont typeface="Calibri"/>
              <a:buAutoNum type="arabicPeriod"/>
            </a:pPr>
            <a:r>
              <a:rPr lang="en-US"/>
              <a:t>Monitor cluster performance and resource usage. Optimize your code and cluster settings for efficiency.</a:t>
            </a:r>
            <a:endParaRPr/>
          </a:p>
          <a:p>
            <a:pPr indent="-228600" lvl="0" marL="228600" rtl="0" algn="l">
              <a:spcBef>
                <a:spcPts val="0"/>
              </a:spcBef>
              <a:spcAft>
                <a:spcPts val="0"/>
              </a:spcAft>
              <a:buClr>
                <a:schemeClr val="dk1"/>
              </a:buClr>
              <a:buSzPts val="1200"/>
              <a:buFont typeface="Calibri"/>
              <a:buAutoNum type="arabicPeriod"/>
            </a:pPr>
            <a:r>
              <a:rPr lang="en-US"/>
              <a:t>Integrate your Databricks workspace with version control systems like Git for better code management.</a:t>
            </a:r>
            <a:endParaRPr/>
          </a:p>
          <a:p>
            <a:pPr indent="-228600" lvl="0" marL="228600" rtl="0" algn="l">
              <a:spcBef>
                <a:spcPts val="0"/>
              </a:spcBef>
              <a:spcAft>
                <a:spcPts val="0"/>
              </a:spcAft>
              <a:buClr>
                <a:schemeClr val="dk1"/>
              </a:buClr>
              <a:buSzPts val="1200"/>
              <a:buFont typeface="Calibri"/>
              <a:buAutoNum type="arabicPeriod"/>
            </a:pPr>
            <a:r>
              <a:rPr lang="en-US"/>
              <a:t>Refer to the Databricks documentation for detailed information. Consider training resources and documentation for best practices.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Remember that Databricks provides a collaborative and scalable environment for big data analytics, so understanding the features and capabilities of the platform will help you make the most of your workspace.</a:t>
            </a:r>
            <a:endParaRPr/>
          </a:p>
        </p:txBody>
      </p:sp>
      <p:sp>
        <p:nvSpPr>
          <p:cNvPr id="1378" name="Google Shape;137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u="none" strike="noStrike">
                <a:solidFill>
                  <a:srgbClr val="000000"/>
                </a:solidFill>
                <a:latin typeface="Open Sans"/>
                <a:ea typeface="Open Sans"/>
                <a:cs typeface="Open Sans"/>
                <a:sym typeface="Open Sans"/>
              </a:rPr>
              <a:t>1. Cluster Configuration:</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Navigate to the Clusters tab in the Databricks workspace.</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Create a cluster or configure existing clusters based on your processing needs.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Adjust cluster settings, such as the number of worker nodes, instance types, and Spark configurations.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Enable or disable features like auto-scaling and auto-termination.</a:t>
            </a:r>
            <a:r>
              <a:rPr b="0" i="0" lang="en-US" sz="1200">
                <a:solidFill>
                  <a:srgbClr val="000000"/>
                </a:solidFill>
                <a:latin typeface="Open Sans"/>
                <a:ea typeface="Open Sans"/>
                <a:cs typeface="Open Sans"/>
                <a:sym typeface="Open Sans"/>
              </a:rPr>
              <a:t>​</a:t>
            </a:r>
            <a:endParaRPr/>
          </a:p>
          <a:p>
            <a:pPr indent="0" lvl="0" marL="0" rtl="0" algn="l">
              <a:spcBef>
                <a:spcPts val="0"/>
              </a:spcBef>
              <a:spcAft>
                <a:spcPts val="0"/>
              </a:spcAft>
              <a:buNone/>
            </a:pPr>
            <a:r>
              <a:rPr b="1" i="0" lang="en-US" sz="1200" u="none" strike="noStrike">
                <a:solidFill>
                  <a:srgbClr val="000000"/>
                </a:solidFill>
                <a:latin typeface="Open Sans"/>
                <a:ea typeface="Open Sans"/>
                <a:cs typeface="Open Sans"/>
                <a:sym typeface="Open Sans"/>
              </a:rPr>
              <a:t>2. Library Management:</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Use the Libraries tab to manage libraries for your notebooks and clusters.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Install additional libraries, including language-specific libraries (for example, Python, Scala, R) and external dependencies.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Specify library versions to ensure compatibility with your code.</a:t>
            </a:r>
            <a:r>
              <a:rPr b="0" i="0" lang="en-US" sz="1200">
                <a:solidFill>
                  <a:srgbClr val="000000"/>
                </a:solidFill>
                <a:latin typeface="Open Sans"/>
                <a:ea typeface="Open Sans"/>
                <a:cs typeface="Open Sans"/>
                <a:sym typeface="Open Sans"/>
              </a:rPr>
              <a:t>​</a:t>
            </a:r>
            <a:endParaRPr/>
          </a:p>
          <a:p>
            <a:pPr indent="0" lvl="0" marL="0" rtl="0" algn="l">
              <a:spcBef>
                <a:spcPts val="0"/>
              </a:spcBef>
              <a:spcAft>
                <a:spcPts val="0"/>
              </a:spcAft>
              <a:buNone/>
            </a:pPr>
            <a:r>
              <a:rPr b="1" i="0" lang="en-US" sz="1200" u="none" strike="noStrike">
                <a:solidFill>
                  <a:srgbClr val="000000"/>
                </a:solidFill>
                <a:latin typeface="Open Sans"/>
                <a:ea typeface="Open Sans"/>
                <a:cs typeface="Open Sans"/>
                <a:sym typeface="Open Sans"/>
              </a:rPr>
              <a:t>3. Workspace Settings: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Configure workspace settings for improved collaboration and organization.</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Set up folders to organize notebooks and other assets.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Define workspace access controls and permissions for users and groups.</a:t>
            </a:r>
            <a:r>
              <a:rPr b="0" i="0" lang="en-US" sz="1200">
                <a:solidFill>
                  <a:srgbClr val="000000"/>
                </a:solidFill>
                <a:latin typeface="Open Sans"/>
                <a:ea typeface="Open Sans"/>
                <a:cs typeface="Open Sans"/>
                <a:sym typeface="Open Sans"/>
              </a:rPr>
              <a:t>​</a:t>
            </a:r>
            <a:endParaRPr/>
          </a:p>
          <a:p>
            <a:pPr indent="0" lvl="0" marL="0" rtl="0" algn="l">
              <a:spcBef>
                <a:spcPts val="0"/>
              </a:spcBef>
              <a:spcAft>
                <a:spcPts val="0"/>
              </a:spcAft>
              <a:buNone/>
            </a:pPr>
            <a:r>
              <a:rPr b="1" i="0" lang="en-US" sz="1200" u="none" strike="noStrike">
                <a:solidFill>
                  <a:srgbClr val="000000"/>
                </a:solidFill>
                <a:latin typeface="Open Sans"/>
                <a:ea typeface="Open Sans"/>
                <a:cs typeface="Open Sans"/>
                <a:sym typeface="Open Sans"/>
              </a:rPr>
              <a:t>4. Notebook Setup:</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Create or import notebooks to start working on your data and analysis.</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Leverage the built-in support for multiple programming languages, including Python, Scala, R, and SQL.</a:t>
            </a:r>
            <a:r>
              <a:rPr b="0" i="0" lang="en-US" sz="1200">
                <a:solidFill>
                  <a:srgbClr val="000000"/>
                </a:solidFill>
                <a:latin typeface="Open Sans"/>
                <a:ea typeface="Open Sans"/>
                <a:cs typeface="Open Sans"/>
                <a:sym typeface="Open Sans"/>
              </a:rPr>
              <a:t>​</a:t>
            </a:r>
            <a:endParaRPr/>
          </a:p>
          <a:p>
            <a:pPr indent="-76200" lvl="0" marL="0" rtl="0" algn="l">
              <a:spcBef>
                <a:spcPts val="0"/>
              </a:spcBef>
              <a:spcAft>
                <a:spcPts val="0"/>
              </a:spcAft>
              <a:buClr>
                <a:srgbClr val="000000"/>
              </a:buClr>
              <a:buSzPts val="1200"/>
              <a:buFont typeface="Arial"/>
              <a:buChar char="•"/>
            </a:pPr>
            <a:r>
              <a:rPr b="0" i="0" lang="en-US" sz="1200" u="none" strike="noStrike">
                <a:solidFill>
                  <a:srgbClr val="000000"/>
                </a:solidFill>
                <a:latin typeface="Open Sans"/>
                <a:ea typeface="Open Sans"/>
                <a:cs typeface="Open Sans"/>
                <a:sym typeface="Open Sans"/>
              </a:rPr>
              <a:t>Organize notebooks into logical folders within the workspace.</a:t>
            </a:r>
            <a:r>
              <a:rPr b="0" i="0" lang="en-US" sz="1200">
                <a:solidFill>
                  <a:srgbClr val="000000"/>
                </a:solidFill>
                <a:latin typeface="Open Sans"/>
                <a:ea typeface="Open Sans"/>
                <a:cs typeface="Open Sans"/>
                <a:sym typeface="Open Sans"/>
              </a:rPr>
              <a:t>​</a:t>
            </a:r>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5. Data Source Connection:</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Connect Databricks to your data sources, such as data lakes, databases, or external storage.</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Utilize built-in connectors or install additional libraries for specific data sources.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6. Advanced Cluster Configurations:</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Explore advanced cluster configurations for specific use cases.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Configure Spark options, environment variables, and init scripts.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Customize Spark configurations for performance tuning.</a:t>
            </a:r>
            <a:endParaRPr b="0" i="0">
              <a:solidFill>
                <a:srgbClr val="000000"/>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446" name="Google Shape;144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7. Job Scheduling and Automation:</a:t>
            </a:r>
            <a:r>
              <a:rPr b="0" i="0" lang="en-US" sz="1800">
                <a:solidFill>
                  <a:srgbClr val="000000"/>
                </a:solidFill>
                <a:latin typeface="Arial"/>
                <a:ea typeface="Arial"/>
                <a:cs typeface="Arial"/>
                <a:sym typeface="Arial"/>
              </a:rPr>
              <a:t>​</a:t>
            </a:r>
            <a:endParaRPr b="0" i="0" sz="280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Schedule and automate jobs for recurring data processing tasks.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Use the Jobs tab to create and manage jobs with configurable scheduling options.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Schedule notebooks, libraries, or external files as jobs.</a:t>
            </a:r>
            <a:endParaRPr b="1" i="0" sz="1800" u="none" strike="noStrike">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8. Dashboard and Visualization Customization:</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Create dashboards and visualizations to monitor and analyze data.</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Customize dashboards with visual elements like charts, tables, and widgets.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Use widgets to filter and interact with data dynamically.</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9. Version Control Integration:</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Integrate Databricks with version control systems like Git for code management.</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Collaborate with team members by tracking changes in notebooks.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Use the built-in version control features of Databricks.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10. Environment Variables: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Set up environment variables for storing configuration parameters.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Use environment variables in notebooks or clusters to maintain consistency across different environments (for example, development, testing, production).</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11. Security Configuration:</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Implement security measures to protect your Databricks environment.</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Configure access controls, authentication methods, and network settings.</a:t>
            </a:r>
            <a:r>
              <a:rPr b="0" i="0" lang="en-US" sz="1800">
                <a:solidFill>
                  <a:srgbClr val="000000"/>
                </a:solidFill>
                <a:latin typeface="Arial"/>
                <a:ea typeface="Arial"/>
                <a:cs typeface="Arial"/>
                <a:sym typeface="Arial"/>
              </a:rPr>
              <a:t>​</a:t>
            </a:r>
            <a:endParaRPr b="0" i="0" sz="2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Utilize Databricks Workspace logs for auditing and monitoring.</a:t>
            </a:r>
            <a:r>
              <a:rPr b="0" i="0" lang="en-US" sz="1800">
                <a:solidFill>
                  <a:srgbClr val="000000"/>
                </a:solidFill>
                <a:latin typeface="Arial"/>
                <a:ea typeface="Arial"/>
                <a:cs typeface="Arial"/>
                <a:sym typeface="Arial"/>
              </a:rPr>
              <a:t>​</a:t>
            </a:r>
            <a:endParaRPr b="1" i="0" sz="1800" u="none" strike="noStrike">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12. Databricks CLI and APIs:</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Explore the Databricks Command-Line Interface (CLI) and APIs for programmatic management.</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Automate environment setup and configuration using scripts and API calls.</a:t>
            </a:r>
            <a:endParaRPr b="0" i="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493" name="Google Shape;149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13. Integration with Other Tools: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Integrate Databricks with other tools in your data ecosystem.</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Connect to data warehouses, data lakes, BI tools, and machine learning frameworks.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14. Monitoring and Optimization:</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Monitor cluster performance and resource usage.</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Optimize Spark configurations and notebook code for efficiency.</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Utilize Databricks Runtime features for performance enhancements.</a:t>
            </a:r>
            <a:r>
              <a:rPr b="0" i="0" lang="en-US" sz="1800">
                <a:solidFill>
                  <a:srgbClr val="000000"/>
                </a:solidFill>
                <a:latin typeface="Arial"/>
                <a:ea typeface="Arial"/>
                <a:cs typeface="Arial"/>
                <a:sym typeface="Arial"/>
              </a:rPr>
              <a:t>​</a:t>
            </a:r>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15. Custom Libraries and Dependencies:</a:t>
            </a:r>
            <a:r>
              <a:rPr b="0" i="0" lang="en-US" sz="1800">
                <a:solidFill>
                  <a:srgbClr val="000000"/>
                </a:solidFill>
                <a:latin typeface="Arial"/>
                <a:ea typeface="Arial"/>
                <a:cs typeface="Arial"/>
                <a:sym typeface="Arial"/>
              </a:rPr>
              <a:t>​</a:t>
            </a:r>
            <a:endParaRPr b="0" i="0" sz="1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If needed, package custom libraries and dependencies for distribution.</a:t>
            </a:r>
            <a:r>
              <a:rPr b="0" i="0" lang="en-US" sz="1800">
                <a:solidFill>
                  <a:srgbClr val="000000"/>
                </a:solidFill>
                <a:latin typeface="Arial"/>
                <a:ea typeface="Arial"/>
                <a:cs typeface="Arial"/>
                <a:sym typeface="Arial"/>
              </a:rPr>
              <a:t>​</a:t>
            </a:r>
            <a:endParaRPr b="0" i="0" sz="180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Make sure that your notebooks and clusters have access to the required dependencies.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0" lvl="0" marL="0" rtl="0" algn="l">
              <a:spcBef>
                <a:spcPts val="0"/>
              </a:spcBef>
              <a:spcAft>
                <a:spcPts val="0"/>
              </a:spcAft>
              <a:buNone/>
            </a:pPr>
            <a:r>
              <a:rPr b="1" i="0" lang="en-US" sz="1800" u="none" strike="noStrike">
                <a:solidFill>
                  <a:srgbClr val="000000"/>
                </a:solidFill>
                <a:latin typeface="Arial"/>
                <a:ea typeface="Arial"/>
                <a:cs typeface="Arial"/>
                <a:sym typeface="Arial"/>
              </a:rPr>
              <a:t>16. Documentation and Training:</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Document the environment configuration and customization for reference.</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Provide training to users on best practices and conventions.</a:t>
            </a:r>
            <a:r>
              <a:rPr b="0" i="0" lang="en-US" sz="1800">
                <a:solidFill>
                  <a:srgbClr val="000000"/>
                </a:solidFill>
                <a:latin typeface="Arial"/>
                <a:ea typeface="Arial"/>
                <a:cs typeface="Arial"/>
                <a:sym typeface="Arial"/>
              </a:rPr>
              <a:t>​</a:t>
            </a:r>
            <a:endParaRPr b="0" i="0">
              <a:solidFill>
                <a:srgbClr val="000000"/>
              </a:solidFill>
              <a:latin typeface="Arial"/>
              <a:ea typeface="Arial"/>
              <a:cs typeface="Arial"/>
              <a:sym typeface="Arial"/>
            </a:endParaRPr>
          </a:p>
          <a:p>
            <a:pPr indent="0" lvl="0" marL="0" rtl="0" algn="l">
              <a:spcBef>
                <a:spcPts val="0"/>
              </a:spcBef>
              <a:spcAft>
                <a:spcPts val="0"/>
              </a:spcAft>
              <a:buNone/>
            </a:pPr>
            <a:r>
              <a:t/>
            </a:r>
            <a:endParaRPr b="0" i="0" sz="1800" u="none" strike="noStrike">
              <a:solidFill>
                <a:srgbClr val="000000"/>
              </a:solidFill>
              <a:latin typeface="Arial"/>
              <a:ea typeface="Arial"/>
              <a:cs typeface="Arial"/>
              <a:sym typeface="Arial"/>
            </a:endParaRPr>
          </a:p>
          <a:p>
            <a:pPr indent="0" lvl="0" marL="0" rtl="0" algn="l">
              <a:spcBef>
                <a:spcPts val="0"/>
              </a:spcBef>
              <a:spcAft>
                <a:spcPts val="0"/>
              </a:spcAft>
              <a:buNone/>
            </a:pPr>
            <a:r>
              <a:rPr b="0" i="0" lang="en-US" sz="1800" u="none" strike="noStrike">
                <a:solidFill>
                  <a:srgbClr val="000000"/>
                </a:solidFill>
                <a:latin typeface="Arial"/>
                <a:ea typeface="Arial"/>
                <a:cs typeface="Arial"/>
                <a:sym typeface="Arial"/>
              </a:rPr>
              <a:t>By following these steps, you can configure and customize your Databricks environment to meet the specific requirements of your data analytics and machine learning workflows. Regularly review and update configurations based on evolving needs and best practices.</a:t>
            </a:r>
            <a:r>
              <a:rPr b="0" i="0" lang="en-US" sz="1800">
                <a:solidFill>
                  <a:srgbClr val="000000"/>
                </a:solidFill>
                <a:latin typeface="Arial"/>
                <a:ea typeface="Arial"/>
                <a:cs typeface="Arial"/>
                <a:sym typeface="Arial"/>
              </a:rPr>
              <a:t>​</a:t>
            </a:r>
            <a:endParaRPr b="0" i="0">
              <a:solidFill>
                <a:srgbClr val="000000"/>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
        <p:nvSpPr>
          <p:cNvPr id="1524" name="Google Shape;152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4" name="Google Shape;157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4151"/>
              </a:buClr>
              <a:buSzPts val="1400"/>
              <a:buFont typeface="Arial"/>
              <a:buNone/>
            </a:pPr>
            <a:r>
              <a:rPr b="0" i="0" lang="en-US" sz="1800">
                <a:solidFill>
                  <a:srgbClr val="374151"/>
                </a:solidFill>
                <a:latin typeface="Arial"/>
                <a:ea typeface="Arial"/>
                <a:cs typeface="Arial"/>
                <a:sym typeface="Arial"/>
              </a:rPr>
              <a:t>Data Warehouses are designed for structured data. They excel in speedy, complex queries, like analyzing sales trends over five years. However, they are less adept with unstructured data, like customer reviews. </a:t>
            </a:r>
            <a:endParaRPr/>
          </a:p>
        </p:txBody>
      </p:sp>
      <p:sp>
        <p:nvSpPr>
          <p:cNvPr id="415" name="Google Shape;41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1" name="Google Shape;160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2" name="Google Shape;161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4" name="Google Shape;162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4" name="Google Shape;163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5" name="Google Shape;163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7" name="Google Shape;164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7" name="Google Shape;165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8" name="Google Shape;1658;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main advantage of data warehouses is that they provide fast responses to complex searches, and the main challenge of data warehouses is that they are rigid when dealing with unstructured or semi-structured data.</a:t>
            </a:r>
            <a:endParaRPr/>
          </a:p>
          <a:p>
            <a:pPr indent="0" lvl="0" marL="0" rtl="0" algn="l">
              <a:spcBef>
                <a:spcPts val="0"/>
              </a:spcBef>
              <a:spcAft>
                <a:spcPts val="0"/>
              </a:spcAft>
              <a:buNone/>
            </a:pPr>
            <a:r>
              <a:rPr lang="en-US" sz="1800"/>
              <a:t> </a:t>
            </a:r>
            <a:endParaRPr/>
          </a:p>
          <a:p>
            <a:pPr indent="0" lvl="0" marL="0" rtl="0" algn="l">
              <a:spcBef>
                <a:spcPts val="0"/>
              </a:spcBef>
              <a:spcAft>
                <a:spcPts val="0"/>
              </a:spcAft>
              <a:buNone/>
            </a:pPr>
            <a:r>
              <a:rPr lang="en-US" sz="1800"/>
              <a:t>For instance, a retailer using a data warehouse can quickly generate reports on sales by region or product but may struggle to analyze customer sentiment from reviews without preprocessing. High initial setup costs and scalability can be challenging as data volume grows. It is a trade-off between fast, structured analytics and the flexibility to handle diverse data types.</a:t>
            </a:r>
            <a:endParaRPr/>
          </a:p>
        </p:txBody>
      </p:sp>
      <p:sp>
        <p:nvSpPr>
          <p:cNvPr id="427" name="Google Shape;427;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4151"/>
              </a:buClr>
              <a:buSzPts val="1400"/>
              <a:buFont typeface="Calibri"/>
              <a:buNone/>
            </a:pPr>
            <a:r>
              <a:rPr b="0" i="0" lang="en-US" sz="1800">
                <a:solidFill>
                  <a:srgbClr val="374151"/>
                </a:solidFill>
                <a:latin typeface="Calibri"/>
                <a:ea typeface="Calibri"/>
                <a:cs typeface="Calibri"/>
                <a:sym typeface="Calibri"/>
              </a:rPr>
              <a:t>Data Lakes allow the storage of vast, varied data types, including raw and unstructured data, using a schema-on-read approach for flexible processing. </a:t>
            </a:r>
            <a:endParaRPr/>
          </a:p>
          <a:p>
            <a:pPr indent="0" lvl="0" marL="0" rtl="0" algn="l">
              <a:lnSpc>
                <a:spcPct val="100000"/>
              </a:lnSpc>
              <a:spcBef>
                <a:spcPts val="0"/>
              </a:spcBef>
              <a:spcAft>
                <a:spcPts val="0"/>
              </a:spcAft>
              <a:buClr>
                <a:schemeClr val="dk1"/>
              </a:buClr>
              <a:buSzPts val="1400"/>
              <a:buFont typeface="Calibri"/>
              <a:buNone/>
            </a:pPr>
            <a:r>
              <a:t/>
            </a:r>
            <a:endParaRPr b="0" i="0" sz="1800">
              <a:solidFill>
                <a:srgbClr val="374151"/>
              </a:solidFill>
              <a:latin typeface="Calibri"/>
              <a:ea typeface="Calibri"/>
              <a:cs typeface="Calibri"/>
              <a:sym typeface="Calibri"/>
            </a:endParaRPr>
          </a:p>
        </p:txBody>
      </p:sp>
      <p:sp>
        <p:nvSpPr>
          <p:cNvPr id="446" name="Google Shape;44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sz="1800"/>
              <a:t>The main advantage of Data Lake is that they can handle large and different unstructured or structured dataset. They are scalable, accommodate large volumes of data, and are cost-effective.</a:t>
            </a:r>
            <a:endParaRPr/>
          </a:p>
          <a:p>
            <a:pPr indent="0" lvl="0" marL="0" marR="0" rtl="0" algn="l">
              <a:lnSpc>
                <a:spcPct val="100000"/>
              </a:lnSpc>
              <a:spcBef>
                <a:spcPts val="0"/>
              </a:spcBef>
              <a:spcAft>
                <a:spcPts val="0"/>
              </a:spcAft>
              <a:buClr>
                <a:srgbClr val="374151"/>
              </a:buClr>
              <a:buSzPts val="1400"/>
              <a:buFont typeface="Calibri"/>
              <a:buNone/>
            </a:pPr>
            <a:r>
              <a:rPr b="0" i="0" lang="en-US" sz="1800">
                <a:solidFill>
                  <a:srgbClr val="374151"/>
                </a:solidFill>
                <a:latin typeface="Calibri"/>
                <a:ea typeface="Calibri"/>
                <a:cs typeface="Calibri"/>
                <a:sym typeface="Calibri"/>
              </a:rPr>
              <a:t>However, challenges include ensuring data governance and quality control, as the lack of structure can lead to disorganization, making data retrieval less efficient than structured repositories. For example, a media company could use a data lake to store everything from social media posts to video content, providing a wide-ranging dataset for analysis but requiring robust organization to ensure the data is usable.</a:t>
            </a:r>
            <a:endParaRPr sz="1800">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Calibri"/>
              <a:buNone/>
            </a:pPr>
            <a:r>
              <a:t/>
            </a:r>
            <a:endParaRPr sz="1800"/>
          </a:p>
        </p:txBody>
      </p:sp>
      <p:sp>
        <p:nvSpPr>
          <p:cNvPr id="457" name="Google Shape;457;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Lakehouse architecture aims to combine the best of both data warehouses and data lakes. It leverages the storage and flexibility of data lakes while incorporating features for structured data management, indexing, and query optimization, similar to data warehouses.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In this architecture, data from various sources is ingested into object storage, symbolizing the data lake component, which is capable of handling vast amounts of structured and unstructured data. This data is then structured into Delta Tables, which provide ACID transactions and efficient metadata handling, ensuring data reliability and quality. The Unity Catalog Metastore oversees the metadata across the entire data lifecycle, aiding in governance and security. The data is subsequently processed through transformation stages, leading to the creation of data marts, feature stores, apps, and development environments. This represents the data warehouse aspect, enabling sophisticated analytics and operational workflows.</a:t>
            </a:r>
            <a:endParaRPr/>
          </a:p>
        </p:txBody>
      </p:sp>
      <p:sp>
        <p:nvSpPr>
          <p:cNvPr id="478" name="Google Shape;4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12" name="Shape 12"/>
        <p:cNvGrpSpPr/>
        <p:nvPr/>
      </p:nvGrpSpPr>
      <p:grpSpPr>
        <a:xfrm>
          <a:off x="0" y="0"/>
          <a:ext cx="0" cy="0"/>
          <a:chOff x="0" y="0"/>
          <a:chExt cx="0" cy="0"/>
        </a:xfrm>
      </p:grpSpPr>
      <p:sp>
        <p:nvSpPr>
          <p:cNvPr id="13" name="Google Shape;13;p58"/>
          <p:cNvSpPr txBox="1"/>
          <p:nvPr>
            <p:ph idx="1" type="body"/>
          </p:nvPr>
        </p:nvSpPr>
        <p:spPr>
          <a:xfrm>
            <a:off x="653386" y="4114800"/>
            <a:ext cx="7835706"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screenshot of a computer&#10;&#10;Description automatically generated" id="14" name="Google Shape;14;p58"/>
          <p:cNvPicPr preferRelativeResize="0"/>
          <p:nvPr/>
        </p:nvPicPr>
        <p:blipFill rotWithShape="1">
          <a:blip r:embed="rId2">
            <a:alphaModFix/>
          </a:blip>
          <a:srcRect b="0" l="0" r="0" t="0"/>
          <a:stretch/>
        </p:blipFill>
        <p:spPr>
          <a:xfrm>
            <a:off x="0" y="0"/>
            <a:ext cx="16256000" cy="914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0" name="Shape 50"/>
        <p:cNvGrpSpPr/>
        <p:nvPr/>
      </p:nvGrpSpPr>
      <p:grpSpPr>
        <a:xfrm>
          <a:off x="0" y="0"/>
          <a:ext cx="0" cy="0"/>
          <a:chOff x="0" y="0"/>
          <a:chExt cx="0" cy="0"/>
        </a:xfrm>
      </p:grpSpPr>
      <p:pic>
        <p:nvPicPr>
          <p:cNvPr id="51" name="Google Shape;51;p100"/>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52" name="Google Shape;52;p100"/>
          <p:cNvSpPr txBox="1"/>
          <p:nvPr>
            <p:ph idx="1" type="body"/>
          </p:nvPr>
        </p:nvSpPr>
        <p:spPr>
          <a:xfrm>
            <a:off x="1291858" y="2603120"/>
            <a:ext cx="13696998"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0"/>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00"/>
          <p:cNvSpPr txBox="1"/>
          <p:nvPr>
            <p:ph idx="2"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olorfulness, pattern, rectangle, screenshot&#10;&#10;Description automatically generated" id="54" name="Google Shape;54;p100"/>
          <p:cNvPicPr preferRelativeResize="0"/>
          <p:nvPr/>
        </p:nvPicPr>
        <p:blipFill rotWithShape="1">
          <a:blip r:embed="rId3">
            <a:alphaModFix/>
          </a:blip>
          <a:srcRect b="0" l="0" r="0" t="0"/>
          <a:stretch/>
        </p:blipFill>
        <p:spPr>
          <a:xfrm>
            <a:off x="16566008" y="913238"/>
            <a:ext cx="1219478" cy="7291461"/>
          </a:xfrm>
          <a:prstGeom prst="rect">
            <a:avLst/>
          </a:prstGeom>
          <a:noFill/>
          <a:ln>
            <a:noFill/>
          </a:ln>
        </p:spPr>
      </p:pic>
      <p:sp>
        <p:nvSpPr>
          <p:cNvPr id="55" name="Google Shape;55;p10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Content_Slide">
  <p:cSld name="Bullet_Content_Slide">
    <p:spTree>
      <p:nvGrpSpPr>
        <p:cNvPr id="56" name="Shape 56"/>
        <p:cNvGrpSpPr/>
        <p:nvPr/>
      </p:nvGrpSpPr>
      <p:grpSpPr>
        <a:xfrm>
          <a:off x="0" y="0"/>
          <a:ext cx="0" cy="0"/>
          <a:chOff x="0" y="0"/>
          <a:chExt cx="0" cy="0"/>
        </a:xfrm>
      </p:grpSpPr>
      <p:pic>
        <p:nvPicPr>
          <p:cNvPr id="57" name="Google Shape;57;p101"/>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58" name="Google Shape;58;p101"/>
          <p:cNvSpPr txBox="1"/>
          <p:nvPr>
            <p:ph idx="1"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olorfulness, pattern, rectangle, screenshot&#10;&#10;Description automatically generated" id="59" name="Google Shape;59;p101"/>
          <p:cNvPicPr preferRelativeResize="0"/>
          <p:nvPr/>
        </p:nvPicPr>
        <p:blipFill rotWithShape="1">
          <a:blip r:embed="rId3">
            <a:alphaModFix/>
          </a:blip>
          <a:srcRect b="0" l="0" r="0" t="0"/>
          <a:stretch/>
        </p:blipFill>
        <p:spPr>
          <a:xfrm>
            <a:off x="16566008" y="897196"/>
            <a:ext cx="1219478" cy="7291461"/>
          </a:xfrm>
          <a:prstGeom prst="rect">
            <a:avLst/>
          </a:prstGeom>
          <a:noFill/>
          <a:ln>
            <a:noFill/>
          </a:ln>
        </p:spPr>
      </p:pic>
      <p:sp>
        <p:nvSpPr>
          <p:cNvPr id="60" name="Google Shape;60;p101"/>
          <p:cNvSpPr txBox="1"/>
          <p:nvPr>
            <p:ph idx="2" type="body"/>
          </p:nvPr>
        </p:nvSpPr>
        <p:spPr>
          <a:xfrm>
            <a:off x="1285825" y="2612636"/>
            <a:ext cx="13697000" cy="55179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0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
  <p:cSld name="Knowledge Check ">
    <p:spTree>
      <p:nvGrpSpPr>
        <p:cNvPr id="62" name="Shape 62"/>
        <p:cNvGrpSpPr/>
        <p:nvPr/>
      </p:nvGrpSpPr>
      <p:grpSpPr>
        <a:xfrm>
          <a:off x="0" y="0"/>
          <a:ext cx="0" cy="0"/>
          <a:chOff x="0" y="0"/>
          <a:chExt cx="0" cy="0"/>
        </a:xfrm>
      </p:grpSpPr>
      <p:pic>
        <p:nvPicPr>
          <p:cNvPr id="63" name="Google Shape;63;p102"/>
          <p:cNvPicPr preferRelativeResize="0"/>
          <p:nvPr/>
        </p:nvPicPr>
        <p:blipFill rotWithShape="1">
          <a:blip r:embed="rId2">
            <a:alphaModFix/>
          </a:blip>
          <a:srcRect b="0" l="0" r="0" t="0"/>
          <a:stretch/>
        </p:blipFill>
        <p:spPr>
          <a:xfrm>
            <a:off x="0" y="0"/>
            <a:ext cx="16255998" cy="9143998"/>
          </a:xfrm>
          <a:prstGeom prst="rect">
            <a:avLst/>
          </a:prstGeom>
          <a:noFill/>
          <a:ln>
            <a:noFill/>
          </a:ln>
        </p:spPr>
      </p:pic>
      <p:pic>
        <p:nvPicPr>
          <p:cNvPr descr="A picture containing arrow&#10;&#10;Description automatically generated" id="64" name="Google Shape;64;p102"/>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65" name="Google Shape;65;p102"/>
          <p:cNvSpPr/>
          <p:nvPr/>
        </p:nvSpPr>
        <p:spPr>
          <a:xfrm>
            <a:off x="8955907"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3F3F3F"/>
                </a:solidFill>
                <a:latin typeface="Open Sans"/>
                <a:ea typeface="Open Sans"/>
                <a:cs typeface="Open Sans"/>
                <a:sym typeface="Open Sans"/>
              </a:rPr>
              <a:t>Knowledge Check</a:t>
            </a:r>
            <a:endParaRPr b="0" i="0" sz="1400" u="none" cap="none" strike="noStrike">
              <a:solidFill>
                <a:srgbClr val="3F3F3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66" name="Shape 66"/>
        <p:cNvGrpSpPr/>
        <p:nvPr/>
      </p:nvGrpSpPr>
      <p:grpSpPr>
        <a:xfrm>
          <a:off x="0" y="0"/>
          <a:ext cx="0" cy="0"/>
          <a:chOff x="0" y="0"/>
          <a:chExt cx="0" cy="0"/>
        </a:xfrm>
      </p:grpSpPr>
      <p:pic>
        <p:nvPicPr>
          <p:cNvPr id="67" name="Google Shape;67;p103"/>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68" name="Google Shape;68;p103"/>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9" name="Google Shape;69;p103"/>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70" name="Google Shape;70;p103"/>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71" name="Google Shape;71;p103"/>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72" name="Google Shape;72;p103"/>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03"/>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74" name="Google Shape;74;p103"/>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3"/>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76" name="Google Shape;76;p103"/>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03"/>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78" name="Google Shape;78;p103"/>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03"/>
          <p:cNvSpPr txBox="1"/>
          <p:nvPr>
            <p:ph idx="5"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03"/>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IS">
  <p:cSld name="Ques_Ans_IS">
    <p:spTree>
      <p:nvGrpSpPr>
        <p:cNvPr id="81" name="Shape 81"/>
        <p:cNvGrpSpPr/>
        <p:nvPr/>
      </p:nvGrpSpPr>
      <p:grpSpPr>
        <a:xfrm>
          <a:off x="0" y="0"/>
          <a:ext cx="0" cy="0"/>
          <a:chOff x="0" y="0"/>
          <a:chExt cx="0" cy="0"/>
        </a:xfrm>
      </p:grpSpPr>
      <p:pic>
        <p:nvPicPr>
          <p:cNvPr id="82" name="Google Shape;82;p104"/>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83" name="Google Shape;83;p104"/>
          <p:cNvSpPr txBox="1"/>
          <p:nvPr/>
        </p:nvSpPr>
        <p:spPr>
          <a:xfrm>
            <a:off x="670034" y="7369706"/>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84" name="Google Shape;84;p104"/>
          <p:cNvCxnSpPr/>
          <p:nvPr/>
        </p:nvCxnSpPr>
        <p:spPr>
          <a:xfrm>
            <a:off x="670034" y="7854368"/>
            <a:ext cx="13167360" cy="0"/>
          </a:xfrm>
          <a:prstGeom prst="straightConnector1">
            <a:avLst/>
          </a:prstGeom>
          <a:noFill/>
          <a:ln cap="flat" cmpd="sng" w="9525">
            <a:solidFill>
              <a:schemeClr val="dk1"/>
            </a:solidFill>
            <a:prstDash val="solid"/>
            <a:round/>
            <a:headEnd len="sm" w="sm" type="none"/>
            <a:tailEnd len="sm" w="sm" type="none"/>
          </a:ln>
        </p:spPr>
      </p:cxnSp>
      <p:cxnSp>
        <p:nvCxnSpPr>
          <p:cNvPr id="85" name="Google Shape;85;p104"/>
          <p:cNvCxnSpPr/>
          <p:nvPr/>
        </p:nvCxnSpPr>
        <p:spPr>
          <a:xfrm>
            <a:off x="649436" y="7265358"/>
            <a:ext cx="13167360" cy="0"/>
          </a:xfrm>
          <a:prstGeom prst="straightConnector1">
            <a:avLst/>
          </a:prstGeom>
          <a:noFill/>
          <a:ln cap="flat" cmpd="sng" w="9525">
            <a:solidFill>
              <a:schemeClr val="dk1"/>
            </a:solidFill>
            <a:prstDash val="solid"/>
            <a:round/>
            <a:headEnd len="sm" w="sm" type="none"/>
            <a:tailEnd len="sm" w="sm" type="none"/>
          </a:ln>
        </p:spPr>
      </p:cxnSp>
      <p:sp>
        <p:nvSpPr>
          <p:cNvPr id="86" name="Google Shape;86;p104"/>
          <p:cNvSpPr txBox="1"/>
          <p:nvPr>
            <p:ph idx="1" type="body"/>
          </p:nvPr>
        </p:nvSpPr>
        <p:spPr>
          <a:xfrm>
            <a:off x="3251201" y="7277661"/>
            <a:ext cx="8834438" cy="584200"/>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000"/>
              <a:buNone/>
              <a:defRPr b="1" sz="2000">
                <a:solidFill>
                  <a:srgbClr val="024F93"/>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04"/>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b="1" sz="2000"/>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04"/>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89" name="Google Shape;89;p104"/>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90" name="Google Shape;90;p104"/>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91" name="Google Shape;91;p104"/>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92" name="Google Shape;92;p104"/>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93" name="Google Shape;93;p104"/>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94" name="Google Shape;94;p104"/>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95" name="Google Shape;95;p104"/>
          <p:cNvSpPr txBox="1"/>
          <p:nvPr>
            <p:ph idx="3"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04"/>
          <p:cNvSpPr txBox="1"/>
          <p:nvPr>
            <p:ph idx="4"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04"/>
          <p:cNvSpPr txBox="1"/>
          <p:nvPr>
            <p:ph idx="5"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04"/>
          <p:cNvSpPr txBox="1"/>
          <p:nvPr>
            <p:ph idx="6"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04"/>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04"/>
          <p:cNvSpPr txBox="1"/>
          <p:nvPr>
            <p:ph idx="8"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Are">
  <p:cSld name="Ques_Ans_Are">
    <p:spTree>
      <p:nvGrpSpPr>
        <p:cNvPr id="101" name="Shape 101"/>
        <p:cNvGrpSpPr/>
        <p:nvPr/>
      </p:nvGrpSpPr>
      <p:grpSpPr>
        <a:xfrm>
          <a:off x="0" y="0"/>
          <a:ext cx="0" cy="0"/>
          <a:chOff x="0" y="0"/>
          <a:chExt cx="0" cy="0"/>
        </a:xfrm>
      </p:grpSpPr>
      <p:pic>
        <p:nvPicPr>
          <p:cNvPr id="102" name="Google Shape;102;p105"/>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103" name="Google Shape;103;p105"/>
          <p:cNvSpPr txBox="1"/>
          <p:nvPr/>
        </p:nvSpPr>
        <p:spPr>
          <a:xfrm>
            <a:off x="670034" y="7369706"/>
            <a:ext cx="291342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are</a:t>
            </a:r>
            <a:endParaRPr b="0" i="0" sz="1400" u="none" cap="none" strike="noStrike">
              <a:solidFill>
                <a:srgbClr val="000000"/>
              </a:solidFill>
              <a:latin typeface="Open Sans"/>
              <a:ea typeface="Open Sans"/>
              <a:cs typeface="Open Sans"/>
              <a:sym typeface="Open Sans"/>
            </a:endParaRPr>
          </a:p>
        </p:txBody>
      </p:sp>
      <p:cxnSp>
        <p:nvCxnSpPr>
          <p:cNvPr id="104" name="Google Shape;104;p105"/>
          <p:cNvCxnSpPr/>
          <p:nvPr/>
        </p:nvCxnSpPr>
        <p:spPr>
          <a:xfrm>
            <a:off x="670034" y="7854368"/>
            <a:ext cx="13167360" cy="0"/>
          </a:xfrm>
          <a:prstGeom prst="straightConnector1">
            <a:avLst/>
          </a:prstGeom>
          <a:noFill/>
          <a:ln cap="flat" cmpd="sng" w="9525">
            <a:solidFill>
              <a:schemeClr val="dk1"/>
            </a:solidFill>
            <a:prstDash val="solid"/>
            <a:round/>
            <a:headEnd len="sm" w="sm" type="none"/>
            <a:tailEnd len="sm" w="sm" type="none"/>
          </a:ln>
        </p:spPr>
      </p:cxnSp>
      <p:cxnSp>
        <p:nvCxnSpPr>
          <p:cNvPr id="105" name="Google Shape;105;p105"/>
          <p:cNvCxnSpPr/>
          <p:nvPr/>
        </p:nvCxnSpPr>
        <p:spPr>
          <a:xfrm>
            <a:off x="649436" y="7265358"/>
            <a:ext cx="13167360" cy="0"/>
          </a:xfrm>
          <a:prstGeom prst="straightConnector1">
            <a:avLst/>
          </a:prstGeom>
          <a:noFill/>
          <a:ln cap="flat" cmpd="sng" w="9525">
            <a:solidFill>
              <a:schemeClr val="dk1"/>
            </a:solidFill>
            <a:prstDash val="solid"/>
            <a:round/>
            <a:headEnd len="sm" w="sm" type="none"/>
            <a:tailEnd len="sm" w="sm" type="none"/>
          </a:ln>
        </p:spPr>
      </p:cxnSp>
      <p:sp>
        <p:nvSpPr>
          <p:cNvPr id="106" name="Google Shape;106;p105"/>
          <p:cNvSpPr txBox="1"/>
          <p:nvPr>
            <p:ph idx="1" type="body"/>
          </p:nvPr>
        </p:nvSpPr>
        <p:spPr>
          <a:xfrm>
            <a:off x="3484605" y="7277661"/>
            <a:ext cx="8601033" cy="584200"/>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000"/>
              <a:buNone/>
              <a:defRPr b="1" sz="2000">
                <a:solidFill>
                  <a:srgbClr val="024F93"/>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05"/>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b="1" sz="2000"/>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05"/>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09" name="Google Shape;109;p105"/>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10" name="Google Shape;110;p105"/>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11" name="Google Shape;111;p105"/>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112" name="Google Shape;112;p105"/>
          <p:cNvSpPr txBox="1"/>
          <p:nvPr>
            <p:ph idx="3"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05"/>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114" name="Google Shape;114;p105"/>
          <p:cNvSpPr txBox="1"/>
          <p:nvPr>
            <p:ph idx="4"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05"/>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116" name="Google Shape;116;p105"/>
          <p:cNvSpPr txBox="1"/>
          <p:nvPr>
            <p:ph idx="5"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05"/>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118" name="Google Shape;118;p105"/>
          <p:cNvSpPr txBox="1"/>
          <p:nvPr>
            <p:ph idx="6"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05"/>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05"/>
          <p:cNvSpPr txBox="1"/>
          <p:nvPr>
            <p:ph idx="8"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121" name="Shape 121"/>
        <p:cNvGrpSpPr/>
        <p:nvPr/>
      </p:nvGrpSpPr>
      <p:grpSpPr>
        <a:xfrm>
          <a:off x="0" y="0"/>
          <a:ext cx="0" cy="0"/>
          <a:chOff x="0" y="0"/>
          <a:chExt cx="0" cy="0"/>
        </a:xfrm>
      </p:grpSpPr>
      <p:pic>
        <p:nvPicPr>
          <p:cNvPr id="122" name="Google Shape;122;p106"/>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23" name="Google Shape;123;p106"/>
          <p:cNvSpPr/>
          <p:nvPr/>
        </p:nvSpPr>
        <p:spPr>
          <a:xfrm>
            <a:off x="2747395" y="274390"/>
            <a:ext cx="4819800" cy="52320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3F3F3F"/>
              </a:solidFill>
              <a:latin typeface="Arial"/>
              <a:ea typeface="Arial"/>
              <a:cs typeface="Arial"/>
              <a:sym typeface="Arial"/>
            </a:endParaRPr>
          </a:p>
        </p:txBody>
      </p:sp>
      <p:sp>
        <p:nvSpPr>
          <p:cNvPr id="124" name="Google Shape;124;p106"/>
          <p:cNvSpPr/>
          <p:nvPr/>
        </p:nvSpPr>
        <p:spPr>
          <a:xfrm>
            <a:off x="3559993" y="837660"/>
            <a:ext cx="3377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sp>
        <p:nvSpPr>
          <p:cNvPr id="125" name="Google Shape;125;p106"/>
          <p:cNvSpPr txBox="1"/>
          <p:nvPr>
            <p:ph idx="1" type="body"/>
          </p:nvPr>
        </p:nvSpPr>
        <p:spPr>
          <a:xfrm>
            <a:off x="734373" y="1965698"/>
            <a:ext cx="9533671" cy="1483035"/>
          </a:xfrm>
          <a:prstGeom prst="rect">
            <a:avLst/>
          </a:prstGeom>
          <a:noFill/>
          <a:ln>
            <a:noFill/>
          </a:ln>
        </p:spPr>
        <p:txBody>
          <a:bodyPr anchorCtr="0" anchor="t" bIns="45700" lIns="91425" spcFirstLastPara="1" rIns="91425" wrap="square" tIns="45700">
            <a:spAutoFit/>
          </a:bodyPr>
          <a:lstStyle>
            <a:lvl1pPr indent="-368300" lvl="0" marL="457200" algn="l">
              <a:lnSpc>
                <a:spcPct val="114000"/>
              </a:lnSpc>
              <a:spcBef>
                <a:spcPts val="1000"/>
              </a:spcBef>
              <a:spcAft>
                <a:spcPts val="0"/>
              </a:spcAft>
              <a:buClr>
                <a:srgbClr val="3F3F3F"/>
              </a:buClr>
              <a:buSzPts val="2200"/>
              <a:buFont typeface="Open Sans"/>
              <a:buChar char="•"/>
              <a:defRPr/>
            </a:lvl1pPr>
            <a:lvl2pPr indent="-368300" lvl="1" marL="914400" algn="l">
              <a:lnSpc>
                <a:spcPct val="114000"/>
              </a:lnSpc>
              <a:spcBef>
                <a:spcPts val="1000"/>
              </a:spcBef>
              <a:spcAft>
                <a:spcPts val="0"/>
              </a:spcAft>
              <a:buClr>
                <a:srgbClr val="3F3F3F"/>
              </a:buClr>
              <a:buSzPts val="2200"/>
              <a:buChar char="•"/>
              <a:defRPr/>
            </a:lvl2pPr>
            <a:lvl3pPr indent="-368300" lvl="2" marL="1371600" algn="l">
              <a:lnSpc>
                <a:spcPct val="114000"/>
              </a:lnSpc>
              <a:spcBef>
                <a:spcPts val="1000"/>
              </a:spcBef>
              <a:spcAft>
                <a:spcPts val="0"/>
              </a:spcAft>
              <a:buClr>
                <a:srgbClr val="3F3F3F"/>
              </a:buClr>
              <a:buSzPts val="2200"/>
              <a:buChar char="•"/>
              <a:defRPr/>
            </a:lvl3pPr>
            <a:lvl4pPr indent="-342900" lvl="3" marL="1828800" algn="l">
              <a:lnSpc>
                <a:spcPct val="114000"/>
              </a:lnSpc>
              <a:spcBef>
                <a:spcPts val="1000"/>
              </a:spcBef>
              <a:spcAft>
                <a:spcPts val="0"/>
              </a:spcAft>
              <a:buClr>
                <a:schemeClr val="dk1"/>
              </a:buClr>
              <a:buSzPts val="1800"/>
              <a:buChar char="•"/>
              <a:defRPr/>
            </a:lvl4pPr>
            <a:lvl5pPr indent="-342900" lvl="4" marL="2286000" algn="l">
              <a:lnSpc>
                <a:spcPct val="114000"/>
              </a:lnSpc>
              <a:spcBef>
                <a:spcPts val="10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126" name="Shape 126"/>
        <p:cNvGrpSpPr/>
        <p:nvPr/>
      </p:nvGrpSpPr>
      <p:grpSpPr>
        <a:xfrm>
          <a:off x="0" y="0"/>
          <a:ext cx="0" cy="0"/>
          <a:chOff x="0" y="0"/>
          <a:chExt cx="0" cy="0"/>
        </a:xfrm>
      </p:grpSpPr>
      <p:pic>
        <p:nvPicPr>
          <p:cNvPr id="127" name="Google Shape;127;p107"/>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id="128" name="Google Shape;128;p107"/>
          <p:cNvPicPr preferRelativeResize="0"/>
          <p:nvPr/>
        </p:nvPicPr>
        <p:blipFill rotWithShape="1">
          <a:blip r:embed="rId3">
            <a:alphaModFix/>
          </a:blip>
          <a:srcRect b="0" l="0" r="0" t="0"/>
          <a:stretch/>
        </p:blipFill>
        <p:spPr>
          <a:xfrm>
            <a:off x="0" y="0"/>
            <a:ext cx="16255999" cy="9144000"/>
          </a:xfrm>
          <a:prstGeom prst="rect">
            <a:avLst/>
          </a:prstGeom>
          <a:noFill/>
          <a:ln>
            <a:noFill/>
          </a:ln>
        </p:spPr>
      </p:pic>
      <p:sp>
        <p:nvSpPr>
          <p:cNvPr id="129" name="Google Shape;129;p107"/>
          <p:cNvSpPr txBox="1"/>
          <p:nvPr>
            <p:ph type="title"/>
          </p:nvPr>
        </p:nvSpPr>
        <p:spPr>
          <a:xfrm>
            <a:off x="1297626" y="436395"/>
            <a:ext cx="9696532" cy="665045"/>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07"/>
          <p:cNvSpPr txBox="1"/>
          <p:nvPr>
            <p:ph idx="1" type="body"/>
          </p:nvPr>
        </p:nvSpPr>
        <p:spPr>
          <a:xfrm>
            <a:off x="1291857" y="2854366"/>
            <a:ext cx="13696999" cy="5389521"/>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07"/>
          <p:cNvSpPr txBox="1"/>
          <p:nvPr>
            <p:ph idx="2" type="body"/>
          </p:nvPr>
        </p:nvSpPr>
        <p:spPr>
          <a:xfrm>
            <a:off x="1291857" y="1795807"/>
            <a:ext cx="13696999" cy="81450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assisted Practice">
  <p:cSld name="Unassisted Practice">
    <p:spTree>
      <p:nvGrpSpPr>
        <p:cNvPr id="132" name="Shape 132"/>
        <p:cNvGrpSpPr/>
        <p:nvPr/>
      </p:nvGrpSpPr>
      <p:grpSpPr>
        <a:xfrm>
          <a:off x="0" y="0"/>
          <a:ext cx="0" cy="0"/>
          <a:chOff x="0" y="0"/>
          <a:chExt cx="0" cy="0"/>
        </a:xfrm>
      </p:grpSpPr>
      <p:pic>
        <p:nvPicPr>
          <p:cNvPr id="133" name="Google Shape;133;p108"/>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id="134" name="Google Shape;134;p108"/>
          <p:cNvPicPr preferRelativeResize="0"/>
          <p:nvPr/>
        </p:nvPicPr>
        <p:blipFill rotWithShape="1">
          <a:blip r:embed="rId3">
            <a:alphaModFix/>
          </a:blip>
          <a:srcRect b="0" l="0" r="0" t="0"/>
          <a:stretch/>
        </p:blipFill>
        <p:spPr>
          <a:xfrm>
            <a:off x="0" y="0"/>
            <a:ext cx="16255999" cy="9144000"/>
          </a:xfrm>
          <a:prstGeom prst="rect">
            <a:avLst/>
          </a:prstGeom>
          <a:noFill/>
          <a:ln>
            <a:noFill/>
          </a:ln>
        </p:spPr>
      </p:pic>
      <p:sp>
        <p:nvSpPr>
          <p:cNvPr id="135" name="Google Shape;135;p108"/>
          <p:cNvSpPr txBox="1"/>
          <p:nvPr>
            <p:ph type="title"/>
          </p:nvPr>
        </p:nvSpPr>
        <p:spPr>
          <a:xfrm>
            <a:off x="1297626" y="436395"/>
            <a:ext cx="9696532" cy="665045"/>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8"/>
          <p:cNvSpPr txBox="1"/>
          <p:nvPr>
            <p:ph idx="1" type="body"/>
          </p:nvPr>
        </p:nvSpPr>
        <p:spPr>
          <a:xfrm>
            <a:off x="1291857" y="2854366"/>
            <a:ext cx="13696999" cy="5389521"/>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08"/>
          <p:cNvSpPr txBox="1"/>
          <p:nvPr>
            <p:ph idx="2" type="body"/>
          </p:nvPr>
        </p:nvSpPr>
        <p:spPr>
          <a:xfrm>
            <a:off x="1291857" y="1795807"/>
            <a:ext cx="13696999" cy="81450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actise">
  <p:cSld name="Bullet_for_Practise">
    <p:spTree>
      <p:nvGrpSpPr>
        <p:cNvPr id="138" name="Shape 138"/>
        <p:cNvGrpSpPr/>
        <p:nvPr/>
      </p:nvGrpSpPr>
      <p:grpSpPr>
        <a:xfrm>
          <a:off x="0" y="0"/>
          <a:ext cx="0" cy="0"/>
          <a:chOff x="0" y="0"/>
          <a:chExt cx="0" cy="0"/>
        </a:xfrm>
      </p:grpSpPr>
      <p:sp>
        <p:nvSpPr>
          <p:cNvPr id="139" name="Google Shape;139;p109"/>
          <p:cNvSpPr txBox="1"/>
          <p:nvPr>
            <p:ph idx="1" type="body"/>
          </p:nvPr>
        </p:nvSpPr>
        <p:spPr>
          <a:xfrm>
            <a:off x="1291857" y="1788696"/>
            <a:ext cx="13696999" cy="821615"/>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09"/>
          <p:cNvSpPr txBox="1"/>
          <p:nvPr>
            <p:ph idx="2" type="body"/>
          </p:nvPr>
        </p:nvSpPr>
        <p:spPr>
          <a:xfrm>
            <a:off x="1285825" y="2872126"/>
            <a:ext cx="13697000" cy="540669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15" name="Shape 15"/>
        <p:cNvGrpSpPr/>
        <p:nvPr/>
      </p:nvGrpSpPr>
      <p:grpSpPr>
        <a:xfrm>
          <a:off x="0" y="0"/>
          <a:ext cx="0" cy="0"/>
          <a:chOff x="0" y="0"/>
          <a:chExt cx="0" cy="0"/>
        </a:xfrm>
      </p:grpSpPr>
      <p:pic>
        <p:nvPicPr>
          <p:cNvPr id="16" name="Google Shape;16;p92"/>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7" name="Google Shape;17;p92"/>
          <p:cNvSpPr txBox="1"/>
          <p:nvPr>
            <p:ph idx="1" type="body"/>
          </p:nvPr>
        </p:nvSpPr>
        <p:spPr>
          <a:xfrm>
            <a:off x="653386" y="4114800"/>
            <a:ext cx="7835706"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End Project">
  <p:cSld name="Section-End Project">
    <p:spTree>
      <p:nvGrpSpPr>
        <p:cNvPr id="141" name="Shape 141"/>
        <p:cNvGrpSpPr/>
        <p:nvPr/>
      </p:nvGrpSpPr>
      <p:grpSpPr>
        <a:xfrm>
          <a:off x="0" y="0"/>
          <a:ext cx="0" cy="0"/>
          <a:chOff x="0" y="0"/>
          <a:chExt cx="0" cy="0"/>
        </a:xfrm>
      </p:grpSpPr>
      <p:pic>
        <p:nvPicPr>
          <p:cNvPr id="142" name="Google Shape;142;p110"/>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143" name="Google Shape;143;p11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10"/>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end Project">
  <p:cSld name="Lesson-end Project">
    <p:spTree>
      <p:nvGrpSpPr>
        <p:cNvPr id="145" name="Shape 145"/>
        <p:cNvGrpSpPr/>
        <p:nvPr/>
      </p:nvGrpSpPr>
      <p:grpSpPr>
        <a:xfrm>
          <a:off x="0" y="0"/>
          <a:ext cx="0" cy="0"/>
          <a:chOff x="0" y="0"/>
          <a:chExt cx="0" cy="0"/>
        </a:xfrm>
      </p:grpSpPr>
      <p:pic>
        <p:nvPicPr>
          <p:cNvPr id="146" name="Google Shape;146;p111"/>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147" name="Google Shape;147;p11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11"/>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End Project">
  <p:cSld name="Phase-End Project">
    <p:spTree>
      <p:nvGrpSpPr>
        <p:cNvPr id="149" name="Shape 149"/>
        <p:cNvGrpSpPr/>
        <p:nvPr/>
      </p:nvGrpSpPr>
      <p:grpSpPr>
        <a:xfrm>
          <a:off x="0" y="0"/>
          <a:ext cx="0" cy="0"/>
          <a:chOff x="0" y="0"/>
          <a:chExt cx="0" cy="0"/>
        </a:xfrm>
      </p:grpSpPr>
      <p:pic>
        <p:nvPicPr>
          <p:cNvPr id="150" name="Google Shape;150;p112"/>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151" name="Google Shape;151;p11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12"/>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ojects">
  <p:cSld name="Bullet_for_projects">
    <p:spTree>
      <p:nvGrpSpPr>
        <p:cNvPr id="153" name="Shape 153"/>
        <p:cNvGrpSpPr/>
        <p:nvPr/>
      </p:nvGrpSpPr>
      <p:grpSpPr>
        <a:xfrm>
          <a:off x="0" y="0"/>
          <a:ext cx="0" cy="0"/>
          <a:chOff x="0" y="0"/>
          <a:chExt cx="0" cy="0"/>
        </a:xfrm>
      </p:grpSpPr>
      <p:sp>
        <p:nvSpPr>
          <p:cNvPr id="154" name="Google Shape;154;p113"/>
          <p:cNvSpPr txBox="1"/>
          <p:nvPr>
            <p:ph idx="1" type="body"/>
          </p:nvPr>
        </p:nvSpPr>
        <p:spPr>
          <a:xfrm>
            <a:off x="4834890" y="1377162"/>
            <a:ext cx="10314607" cy="681516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155" name="Shape 155"/>
        <p:cNvGrpSpPr/>
        <p:nvPr/>
      </p:nvGrpSpPr>
      <p:grpSpPr>
        <a:xfrm>
          <a:off x="0" y="0"/>
          <a:ext cx="0" cy="0"/>
          <a:chOff x="0" y="0"/>
          <a:chExt cx="0" cy="0"/>
        </a:xfrm>
      </p:grpSpPr>
      <p:pic>
        <p:nvPicPr>
          <p:cNvPr id="156" name="Google Shape;156;p114"/>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57" name="Google Shape;157;p114"/>
          <p:cNvSpPr txBox="1"/>
          <p:nvPr>
            <p:ph idx="1" type="body"/>
          </p:nvPr>
        </p:nvSpPr>
        <p:spPr>
          <a:xfrm>
            <a:off x="9752023" y="4114800"/>
            <a:ext cx="4348077"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hild art, table, illustration, design&#10;&#10;Description automatically generated" id="158" name="Google Shape;158;p114"/>
          <p:cNvPicPr preferRelativeResize="0"/>
          <p:nvPr/>
        </p:nvPicPr>
        <p:blipFill rotWithShape="1">
          <a:blip r:embed="rId3">
            <a:alphaModFix/>
          </a:blip>
          <a:srcRect b="0" l="0" r="0" t="0"/>
          <a:stretch/>
        </p:blipFill>
        <p:spPr>
          <a:xfrm>
            <a:off x="1222176" y="2171113"/>
            <a:ext cx="4823955" cy="4555588"/>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159" name="Shape 159"/>
        <p:cNvGrpSpPr/>
        <p:nvPr/>
      </p:nvGrpSpPr>
      <p:grpSpPr>
        <a:xfrm>
          <a:off x="0" y="0"/>
          <a:ext cx="0" cy="0"/>
          <a:chOff x="0" y="0"/>
          <a:chExt cx="0" cy="0"/>
        </a:xfrm>
      </p:grpSpPr>
      <p:pic>
        <p:nvPicPr>
          <p:cNvPr id="160" name="Google Shape;160;p115"/>
          <p:cNvPicPr preferRelativeResize="0"/>
          <p:nvPr/>
        </p:nvPicPr>
        <p:blipFill rotWithShape="1">
          <a:blip r:embed="rId2">
            <a:alphaModFix/>
          </a:blip>
          <a:srcRect b="0" l="0" r="0" t="0"/>
          <a:stretch/>
        </p:blipFill>
        <p:spPr>
          <a:xfrm>
            <a:off x="0" y="0"/>
            <a:ext cx="16255999" cy="9144000"/>
          </a:xfrm>
          <a:prstGeom prst="rect">
            <a:avLst/>
          </a:prstGeom>
          <a:noFill/>
          <a:ln>
            <a:noFill/>
          </a:ln>
        </p:spPr>
      </p:pic>
      <p:pic>
        <p:nvPicPr>
          <p:cNvPr id="161" name="Google Shape;161;p115"/>
          <p:cNvPicPr preferRelativeResize="0"/>
          <p:nvPr/>
        </p:nvPicPr>
        <p:blipFill rotWithShape="1">
          <a:blip r:embed="rId3">
            <a:alphaModFix/>
          </a:blip>
          <a:srcRect b="0" l="0" r="0" t="0"/>
          <a:stretch/>
        </p:blipFill>
        <p:spPr>
          <a:xfrm>
            <a:off x="1303264" y="2051538"/>
            <a:ext cx="4661781" cy="4794738"/>
          </a:xfrm>
          <a:prstGeom prst="rect">
            <a:avLst/>
          </a:prstGeom>
          <a:noFill/>
          <a:ln>
            <a:noFill/>
          </a:ln>
        </p:spPr>
      </p:pic>
      <p:sp>
        <p:nvSpPr>
          <p:cNvPr id="162" name="Google Shape;162;p115"/>
          <p:cNvSpPr txBox="1"/>
          <p:nvPr>
            <p:ph idx="1" type="body"/>
          </p:nvPr>
        </p:nvSpPr>
        <p:spPr>
          <a:xfrm>
            <a:off x="9752023" y="4114800"/>
            <a:ext cx="4348077"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Content">
  <p:cSld name="Discussion-Content">
    <p:spTree>
      <p:nvGrpSpPr>
        <p:cNvPr id="163" name="Shape 163"/>
        <p:cNvGrpSpPr/>
        <p:nvPr/>
      </p:nvGrpSpPr>
      <p:grpSpPr>
        <a:xfrm>
          <a:off x="0" y="0"/>
          <a:ext cx="0" cy="0"/>
          <a:chOff x="0" y="0"/>
          <a:chExt cx="0" cy="0"/>
        </a:xfrm>
      </p:grpSpPr>
      <p:pic>
        <p:nvPicPr>
          <p:cNvPr id="164" name="Google Shape;164;p116"/>
          <p:cNvPicPr preferRelativeResize="0"/>
          <p:nvPr/>
        </p:nvPicPr>
        <p:blipFill rotWithShape="1">
          <a:blip r:embed="rId2">
            <a:alphaModFix/>
          </a:blip>
          <a:srcRect b="0" l="0" r="0" t="0"/>
          <a:stretch/>
        </p:blipFill>
        <p:spPr>
          <a:xfrm>
            <a:off x="0" y="0"/>
            <a:ext cx="16255999" cy="9144000"/>
          </a:xfrm>
          <a:prstGeom prst="rect">
            <a:avLst/>
          </a:prstGeom>
          <a:noFill/>
          <a:ln>
            <a:noFill/>
          </a:ln>
        </p:spPr>
      </p:pic>
      <p:sp>
        <p:nvSpPr>
          <p:cNvPr id="165" name="Google Shape;165;p11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6" name="Google Shape;166;p116"/>
          <p:cNvPicPr preferRelativeResize="0"/>
          <p:nvPr/>
        </p:nvPicPr>
        <p:blipFill rotWithShape="1">
          <a:blip r:embed="rId3">
            <a:alphaModFix/>
          </a:blip>
          <a:srcRect b="0" l="0" r="0" t="0"/>
          <a:stretch/>
        </p:blipFill>
        <p:spPr>
          <a:xfrm>
            <a:off x="752450" y="2249238"/>
            <a:ext cx="4290990" cy="4413372"/>
          </a:xfrm>
          <a:prstGeom prst="rect">
            <a:avLst/>
          </a:prstGeom>
          <a:noFill/>
          <a:ln>
            <a:noFill/>
          </a:ln>
        </p:spPr>
      </p:pic>
      <p:sp>
        <p:nvSpPr>
          <p:cNvPr id="167" name="Google Shape;167;p116"/>
          <p:cNvSpPr txBox="1"/>
          <p:nvPr>
            <p:ph idx="1" type="body"/>
          </p:nvPr>
        </p:nvSpPr>
        <p:spPr>
          <a:xfrm>
            <a:off x="5394960" y="1761785"/>
            <a:ext cx="10346786" cy="626012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Play Activities">
  <p:cSld name="Role-Play Activities">
    <p:spTree>
      <p:nvGrpSpPr>
        <p:cNvPr id="168" name="Shape 168"/>
        <p:cNvGrpSpPr/>
        <p:nvPr/>
      </p:nvGrpSpPr>
      <p:grpSpPr>
        <a:xfrm>
          <a:off x="0" y="0"/>
          <a:ext cx="0" cy="0"/>
          <a:chOff x="0" y="0"/>
          <a:chExt cx="0" cy="0"/>
        </a:xfrm>
      </p:grpSpPr>
      <p:pic>
        <p:nvPicPr>
          <p:cNvPr id="169" name="Google Shape;169;p117"/>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70" name="Google Shape;170;p117"/>
          <p:cNvSpPr txBox="1"/>
          <p:nvPr>
            <p:ph idx="1" type="body"/>
          </p:nvPr>
        </p:nvSpPr>
        <p:spPr>
          <a:xfrm>
            <a:off x="9752023" y="4114800"/>
            <a:ext cx="4348077"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14000"/>
              </a:lnSpc>
              <a:spcBef>
                <a:spcPts val="100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group of people reading books&#10;&#10;Description automatically generated with low confidence" id="171" name="Google Shape;171;p117"/>
          <p:cNvPicPr preferRelativeResize="0"/>
          <p:nvPr/>
        </p:nvPicPr>
        <p:blipFill rotWithShape="1">
          <a:blip r:embed="rId3">
            <a:alphaModFix/>
          </a:blip>
          <a:srcRect b="0" l="0" r="0" t="0"/>
          <a:stretch/>
        </p:blipFill>
        <p:spPr>
          <a:xfrm>
            <a:off x="1137129" y="2323120"/>
            <a:ext cx="5664389" cy="4497760"/>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end Project">
  <p:cSld name="Course-end Project">
    <p:spTree>
      <p:nvGrpSpPr>
        <p:cNvPr id="172" name="Shape 172"/>
        <p:cNvGrpSpPr/>
        <p:nvPr/>
      </p:nvGrpSpPr>
      <p:grpSpPr>
        <a:xfrm>
          <a:off x="0" y="0"/>
          <a:ext cx="0" cy="0"/>
          <a:chOff x="0" y="0"/>
          <a:chExt cx="0" cy="0"/>
        </a:xfrm>
      </p:grpSpPr>
      <p:pic>
        <p:nvPicPr>
          <p:cNvPr id="173" name="Google Shape;173;p118"/>
          <p:cNvPicPr preferRelativeResize="0"/>
          <p:nvPr/>
        </p:nvPicPr>
        <p:blipFill rotWithShape="1">
          <a:blip r:embed="rId2">
            <a:alphaModFix/>
          </a:blip>
          <a:srcRect b="0" l="0" r="0" t="0"/>
          <a:stretch/>
        </p:blipFill>
        <p:spPr>
          <a:xfrm>
            <a:off x="2" y="0"/>
            <a:ext cx="16255996" cy="9143998"/>
          </a:xfrm>
          <a:prstGeom prst="rect">
            <a:avLst/>
          </a:prstGeom>
          <a:noFill/>
          <a:ln>
            <a:noFill/>
          </a:ln>
        </p:spPr>
      </p:pic>
      <p:sp>
        <p:nvSpPr>
          <p:cNvPr id="174" name="Google Shape;174;p11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118"/>
          <p:cNvSpPr txBox="1"/>
          <p:nvPr>
            <p:ph idx="1" type="body"/>
          </p:nvPr>
        </p:nvSpPr>
        <p:spPr>
          <a:xfrm>
            <a:off x="4845052" y="1364776"/>
            <a:ext cx="10303962"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fore the Next Class">
  <p:cSld name="Before the Next Class">
    <p:spTree>
      <p:nvGrpSpPr>
        <p:cNvPr id="176" name="Shape 176"/>
        <p:cNvGrpSpPr/>
        <p:nvPr/>
      </p:nvGrpSpPr>
      <p:grpSpPr>
        <a:xfrm>
          <a:off x="0" y="0"/>
          <a:ext cx="0" cy="0"/>
          <a:chOff x="0" y="0"/>
          <a:chExt cx="0" cy="0"/>
        </a:xfrm>
      </p:grpSpPr>
      <p:pic>
        <p:nvPicPr>
          <p:cNvPr id="177" name="Google Shape;177;p119"/>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78" name="Google Shape;178;p119"/>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Clr>
                <a:srgbClr val="3F3F3F"/>
              </a:buClr>
              <a:buSzPts val="2800"/>
              <a:buFont typeface="Open Sans"/>
              <a:buNone/>
            </a:pPr>
            <a:r>
              <a:rPr b="1" lang="en-US" sz="2800">
                <a:solidFill>
                  <a:srgbClr val="3F3F3F"/>
                </a:solidFill>
                <a:latin typeface="Open Sans"/>
                <a:ea typeface="Open Sans"/>
                <a:cs typeface="Open Sans"/>
                <a:sym typeface="Open Sans"/>
              </a:rPr>
              <a:t>Before the Next Class</a:t>
            </a:r>
            <a:endParaRPr b="1" sz="2800">
              <a:solidFill>
                <a:srgbClr val="3F3F3F"/>
              </a:solidFill>
              <a:latin typeface="Open Sans"/>
              <a:ea typeface="Open Sans"/>
              <a:cs typeface="Open Sans"/>
              <a:sym typeface="Open Sans"/>
            </a:endParaRPr>
          </a:p>
        </p:txBody>
      </p:sp>
      <p:sp>
        <p:nvSpPr>
          <p:cNvPr id="179" name="Google Shape;179;p119"/>
          <p:cNvSpPr txBox="1"/>
          <p:nvPr>
            <p:ph idx="1" type="body"/>
          </p:nvPr>
        </p:nvSpPr>
        <p:spPr>
          <a:xfrm>
            <a:off x="655084" y="1364776"/>
            <a:ext cx="8439490"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 Already Know">
  <p:cSld name="You Already Know">
    <p:spTree>
      <p:nvGrpSpPr>
        <p:cNvPr id="18" name="Shape 18"/>
        <p:cNvGrpSpPr/>
        <p:nvPr/>
      </p:nvGrpSpPr>
      <p:grpSpPr>
        <a:xfrm>
          <a:off x="0" y="0"/>
          <a:ext cx="0" cy="0"/>
          <a:chOff x="0" y="0"/>
          <a:chExt cx="0" cy="0"/>
        </a:xfrm>
      </p:grpSpPr>
      <p:pic>
        <p:nvPicPr>
          <p:cNvPr id="19" name="Google Shape;19;p93"/>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0" name="Google Shape;20;p93"/>
          <p:cNvSpPr/>
          <p:nvPr/>
        </p:nvSpPr>
        <p:spPr>
          <a:xfrm>
            <a:off x="5718038" y="322216"/>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You Already Know</a:t>
            </a:r>
            <a:endParaRPr b="0" i="0" sz="1400" u="none" cap="none" strike="noStrike">
              <a:solidFill>
                <a:srgbClr val="000000"/>
              </a:solidFill>
              <a:latin typeface="Arial"/>
              <a:ea typeface="Arial"/>
              <a:cs typeface="Arial"/>
              <a:sym typeface="Arial"/>
            </a:endParaRPr>
          </a:p>
        </p:txBody>
      </p:sp>
      <p:sp>
        <p:nvSpPr>
          <p:cNvPr id="21" name="Google Shape;21;p93"/>
          <p:cNvSpPr txBox="1"/>
          <p:nvPr>
            <p:ph idx="1" type="body"/>
          </p:nvPr>
        </p:nvSpPr>
        <p:spPr>
          <a:xfrm>
            <a:off x="1291858" y="2603120"/>
            <a:ext cx="13696998"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93"/>
          <p:cNvSpPr txBox="1"/>
          <p:nvPr>
            <p:ph idx="2"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180" name="Shape 180"/>
        <p:cNvGrpSpPr/>
        <p:nvPr/>
      </p:nvGrpSpPr>
      <p:grpSpPr>
        <a:xfrm>
          <a:off x="0" y="0"/>
          <a:ext cx="0" cy="0"/>
          <a:chOff x="0" y="0"/>
          <a:chExt cx="0" cy="0"/>
        </a:xfrm>
      </p:grpSpPr>
      <p:pic>
        <p:nvPicPr>
          <p:cNvPr id="181" name="Google Shape;181;p120"/>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82" name="Google Shape;182;p120"/>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Clr>
                <a:srgbClr val="3F3F3F"/>
              </a:buClr>
              <a:buSzPts val="2800"/>
              <a:buFont typeface="Open Sans"/>
              <a:buNone/>
            </a:pPr>
            <a:r>
              <a:rPr b="1" lang="en-US" sz="2800">
                <a:solidFill>
                  <a:srgbClr val="3F3F3F"/>
                </a:solidFill>
                <a:latin typeface="Open Sans"/>
                <a:ea typeface="Open Sans"/>
                <a:cs typeface="Open Sans"/>
                <a:sym typeface="Open Sans"/>
              </a:rPr>
              <a:t>What’s Next?</a:t>
            </a:r>
            <a:endParaRPr b="1" sz="2800">
              <a:solidFill>
                <a:srgbClr val="3F3F3F"/>
              </a:solidFill>
              <a:latin typeface="Open Sans"/>
              <a:ea typeface="Open Sans"/>
              <a:cs typeface="Open Sans"/>
              <a:sym typeface="Open Sans"/>
            </a:endParaRPr>
          </a:p>
        </p:txBody>
      </p:sp>
      <p:sp>
        <p:nvSpPr>
          <p:cNvPr id="183" name="Google Shape;183;p120"/>
          <p:cNvSpPr txBox="1"/>
          <p:nvPr>
            <p:ph idx="1" type="body"/>
          </p:nvPr>
        </p:nvSpPr>
        <p:spPr>
          <a:xfrm>
            <a:off x="655084" y="1364776"/>
            <a:ext cx="8439490"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whatnext_nextclass">
  <p:cSld name="Bullets_for_whatnext_nextclass">
    <p:spTree>
      <p:nvGrpSpPr>
        <p:cNvPr id="184" name="Shape 184"/>
        <p:cNvGrpSpPr/>
        <p:nvPr/>
      </p:nvGrpSpPr>
      <p:grpSpPr>
        <a:xfrm>
          <a:off x="0" y="0"/>
          <a:ext cx="0" cy="0"/>
          <a:chOff x="0" y="0"/>
          <a:chExt cx="0" cy="0"/>
        </a:xfrm>
      </p:grpSpPr>
      <p:sp>
        <p:nvSpPr>
          <p:cNvPr id="185" name="Google Shape;185;p121"/>
          <p:cNvSpPr txBox="1"/>
          <p:nvPr>
            <p:ph idx="1" type="body"/>
          </p:nvPr>
        </p:nvSpPr>
        <p:spPr>
          <a:xfrm>
            <a:off x="670649" y="1377162"/>
            <a:ext cx="8439490" cy="681516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189" name="Shape 189"/>
        <p:cNvGrpSpPr/>
        <p:nvPr/>
      </p:nvGrpSpPr>
      <p:grpSpPr>
        <a:xfrm>
          <a:off x="0" y="0"/>
          <a:ext cx="0" cy="0"/>
          <a:chOff x="0" y="0"/>
          <a:chExt cx="0" cy="0"/>
        </a:xfrm>
      </p:grpSpPr>
      <p:pic>
        <p:nvPicPr>
          <p:cNvPr id="190" name="Google Shape;190;p60"/>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91" name="Google Shape;191;p60"/>
          <p:cNvSpPr txBox="1"/>
          <p:nvPr>
            <p:ph idx="1" type="body"/>
          </p:nvPr>
        </p:nvSpPr>
        <p:spPr>
          <a:xfrm>
            <a:off x="653386" y="4114800"/>
            <a:ext cx="7835706"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192" name="Shape 192"/>
        <p:cNvGrpSpPr/>
        <p:nvPr/>
      </p:nvGrpSpPr>
      <p:grpSpPr>
        <a:xfrm>
          <a:off x="0" y="0"/>
          <a:ext cx="0" cy="0"/>
          <a:chOff x="0" y="0"/>
          <a:chExt cx="0" cy="0"/>
        </a:xfrm>
      </p:grpSpPr>
      <p:pic>
        <p:nvPicPr>
          <p:cNvPr id="193" name="Google Shape;193;p61"/>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194" name="Google Shape;194;p61"/>
          <p:cNvSpPr/>
          <p:nvPr/>
        </p:nvSpPr>
        <p:spPr>
          <a:xfrm>
            <a:off x="2747395" y="274390"/>
            <a:ext cx="4819800" cy="52320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3F3F3F"/>
              </a:solidFill>
              <a:latin typeface="Arial"/>
              <a:ea typeface="Arial"/>
              <a:cs typeface="Arial"/>
              <a:sym typeface="Arial"/>
            </a:endParaRPr>
          </a:p>
        </p:txBody>
      </p:sp>
      <p:sp>
        <p:nvSpPr>
          <p:cNvPr id="195" name="Google Shape;195;p61"/>
          <p:cNvSpPr/>
          <p:nvPr/>
        </p:nvSpPr>
        <p:spPr>
          <a:xfrm>
            <a:off x="718944" y="1933649"/>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b="0" i="0" sz="1800" u="none" cap="none" strike="noStrike">
              <a:solidFill>
                <a:srgbClr val="3F3F3F"/>
              </a:solidFill>
              <a:latin typeface="Open Sans"/>
              <a:ea typeface="Open Sans"/>
              <a:cs typeface="Open Sans"/>
              <a:sym typeface="Open Sans"/>
            </a:endParaRPr>
          </a:p>
        </p:txBody>
      </p:sp>
      <p:sp>
        <p:nvSpPr>
          <p:cNvPr id="196" name="Google Shape;196;p61"/>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a:ea typeface="Open Sans"/>
              <a:cs typeface="Open Sans"/>
              <a:sym typeface="Open Sans"/>
            </a:endParaRPr>
          </a:p>
        </p:txBody>
      </p:sp>
      <p:sp>
        <p:nvSpPr>
          <p:cNvPr id="197" name="Google Shape;197;p61"/>
          <p:cNvSpPr txBox="1"/>
          <p:nvPr>
            <p:ph idx="1" type="body"/>
          </p:nvPr>
        </p:nvSpPr>
        <p:spPr>
          <a:xfrm>
            <a:off x="1332875" y="2758746"/>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61"/>
          <p:cNvSpPr txBox="1"/>
          <p:nvPr>
            <p:ph idx="2" type="body"/>
          </p:nvPr>
        </p:nvSpPr>
        <p:spPr>
          <a:xfrm>
            <a:off x="1332356" y="3558751"/>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61"/>
          <p:cNvSpPr txBox="1"/>
          <p:nvPr>
            <p:ph idx="3" type="body"/>
          </p:nvPr>
        </p:nvSpPr>
        <p:spPr>
          <a:xfrm>
            <a:off x="1331837" y="4383470"/>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61"/>
          <p:cNvSpPr txBox="1"/>
          <p:nvPr>
            <p:ph idx="4" type="body"/>
          </p:nvPr>
        </p:nvSpPr>
        <p:spPr>
          <a:xfrm>
            <a:off x="1332873" y="5195833"/>
            <a:ext cx="9034445" cy="1010072"/>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201" name="Shape 201"/>
        <p:cNvGrpSpPr/>
        <p:nvPr/>
      </p:nvGrpSpPr>
      <p:grpSpPr>
        <a:xfrm>
          <a:off x="0" y="0"/>
          <a:ext cx="0" cy="0"/>
          <a:chOff x="0" y="0"/>
          <a:chExt cx="0" cy="0"/>
        </a:xfrm>
      </p:grpSpPr>
      <p:pic>
        <p:nvPicPr>
          <p:cNvPr id="202" name="Google Shape;202;p62"/>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203" name="Google Shape;203;p62"/>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i="0" sz="2800" u="none" cap="none" strike="noStrike">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04" name="Shape 204"/>
        <p:cNvGrpSpPr/>
        <p:nvPr/>
      </p:nvGrpSpPr>
      <p:grpSpPr>
        <a:xfrm>
          <a:off x="0" y="0"/>
          <a:ext cx="0" cy="0"/>
          <a:chOff x="0" y="0"/>
          <a:chExt cx="0" cy="0"/>
        </a:xfrm>
      </p:grpSpPr>
      <p:pic>
        <p:nvPicPr>
          <p:cNvPr id="205" name="Google Shape;205;p63"/>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06" name="Google Shape;206;p63"/>
          <p:cNvSpPr txBox="1"/>
          <p:nvPr>
            <p:ph idx="1" type="body"/>
          </p:nvPr>
        </p:nvSpPr>
        <p:spPr>
          <a:xfrm>
            <a:off x="1291858" y="2603120"/>
            <a:ext cx="13696998"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0"/>
              </a:spcBef>
              <a:spcAft>
                <a:spcPts val="0"/>
              </a:spcAft>
              <a:buClr>
                <a:srgbClr val="3F3F3F"/>
              </a:buClr>
              <a:buSzPts val="2200"/>
              <a:buNone/>
              <a:defRPr sz="22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3"/>
          <p:cNvSpPr txBox="1"/>
          <p:nvPr>
            <p:ph idx="2"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olorfulness, pattern, rectangle, screenshot&#10;&#10;Description automatically generated" id="208" name="Google Shape;208;p63"/>
          <p:cNvPicPr preferRelativeResize="0"/>
          <p:nvPr/>
        </p:nvPicPr>
        <p:blipFill rotWithShape="1">
          <a:blip r:embed="rId3">
            <a:alphaModFix/>
          </a:blip>
          <a:srcRect b="0" l="0" r="0" t="0"/>
          <a:stretch/>
        </p:blipFill>
        <p:spPr>
          <a:xfrm>
            <a:off x="16566008" y="913238"/>
            <a:ext cx="1219478" cy="7291461"/>
          </a:xfrm>
          <a:prstGeom prst="rect">
            <a:avLst/>
          </a:prstGeom>
          <a:noFill/>
          <a:ln>
            <a:noFill/>
          </a:ln>
        </p:spPr>
      </p:pic>
      <p:sp>
        <p:nvSpPr>
          <p:cNvPr id="209" name="Google Shape;209;p6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1_Content Slide">
    <p:spTree>
      <p:nvGrpSpPr>
        <p:cNvPr id="210" name="Shape 210"/>
        <p:cNvGrpSpPr/>
        <p:nvPr/>
      </p:nvGrpSpPr>
      <p:grpSpPr>
        <a:xfrm>
          <a:off x="0" y="0"/>
          <a:ext cx="0" cy="0"/>
          <a:chOff x="0" y="0"/>
          <a:chExt cx="0" cy="0"/>
        </a:xfrm>
      </p:grpSpPr>
      <p:pic>
        <p:nvPicPr>
          <p:cNvPr id="211" name="Google Shape;211;p64"/>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12" name="Google Shape;212;p64"/>
          <p:cNvSpPr txBox="1"/>
          <p:nvPr>
            <p:ph idx="1" type="body"/>
          </p:nvPr>
        </p:nvSpPr>
        <p:spPr>
          <a:xfrm>
            <a:off x="1291858" y="2603120"/>
            <a:ext cx="13696998" cy="552741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Clr>
                <a:srgbClr val="3F3F3F"/>
              </a:buClr>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4"/>
          <p:cNvSpPr txBox="1"/>
          <p:nvPr>
            <p:ph idx="2"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olorfulness, pattern, rectangle, screenshot&#10;&#10;Description automatically generated" id="214" name="Google Shape;214;p64"/>
          <p:cNvPicPr preferRelativeResize="0"/>
          <p:nvPr/>
        </p:nvPicPr>
        <p:blipFill rotWithShape="1">
          <a:blip r:embed="rId3">
            <a:alphaModFix/>
          </a:blip>
          <a:srcRect b="0" l="0" r="0" t="0"/>
          <a:stretch/>
        </p:blipFill>
        <p:spPr>
          <a:xfrm>
            <a:off x="16566008" y="913238"/>
            <a:ext cx="1219478" cy="7291461"/>
          </a:xfrm>
          <a:prstGeom prst="rect">
            <a:avLst/>
          </a:prstGeom>
          <a:noFill/>
          <a:ln>
            <a:noFill/>
          </a:ln>
        </p:spPr>
      </p:pic>
      <p:sp>
        <p:nvSpPr>
          <p:cNvPr id="215" name="Google Shape;215;p6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216" name="Shape 216"/>
        <p:cNvGrpSpPr/>
        <p:nvPr/>
      </p:nvGrpSpPr>
      <p:grpSpPr>
        <a:xfrm>
          <a:off x="0" y="0"/>
          <a:ext cx="0" cy="0"/>
          <a:chOff x="0" y="0"/>
          <a:chExt cx="0" cy="0"/>
        </a:xfrm>
      </p:grpSpPr>
      <p:pic>
        <p:nvPicPr>
          <p:cNvPr id="217" name="Google Shape;217;p65"/>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18" name="Google Shape;218;p65"/>
          <p:cNvSpPr txBox="1"/>
          <p:nvPr>
            <p:ph idx="1" type="body"/>
          </p:nvPr>
        </p:nvSpPr>
        <p:spPr>
          <a:xfrm>
            <a:off x="9752023" y="4114800"/>
            <a:ext cx="4348077"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hild art, table, illustration, design&#10;&#10;Description automatically generated" id="219" name="Google Shape;219;p65"/>
          <p:cNvPicPr preferRelativeResize="0"/>
          <p:nvPr/>
        </p:nvPicPr>
        <p:blipFill rotWithShape="1">
          <a:blip r:embed="rId3">
            <a:alphaModFix/>
          </a:blip>
          <a:srcRect b="0" l="0" r="0" t="0"/>
          <a:stretch/>
        </p:blipFill>
        <p:spPr>
          <a:xfrm>
            <a:off x="1222176" y="2171113"/>
            <a:ext cx="4823955" cy="4555588"/>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220" name="Shape 220"/>
        <p:cNvGrpSpPr/>
        <p:nvPr/>
      </p:nvGrpSpPr>
      <p:grpSpPr>
        <a:xfrm>
          <a:off x="0" y="0"/>
          <a:ext cx="0" cy="0"/>
          <a:chOff x="0" y="0"/>
          <a:chExt cx="0" cy="0"/>
        </a:xfrm>
      </p:grpSpPr>
      <p:pic>
        <p:nvPicPr>
          <p:cNvPr id="221" name="Google Shape;221;p66"/>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22" name="Google Shape;222;p66"/>
          <p:cNvSpPr/>
          <p:nvPr/>
        </p:nvSpPr>
        <p:spPr>
          <a:xfrm>
            <a:off x="2747395" y="274390"/>
            <a:ext cx="4819800" cy="52320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3F3F3F"/>
              </a:solidFill>
              <a:latin typeface="Arial"/>
              <a:ea typeface="Arial"/>
              <a:cs typeface="Arial"/>
              <a:sym typeface="Arial"/>
            </a:endParaRPr>
          </a:p>
        </p:txBody>
      </p:sp>
      <p:sp>
        <p:nvSpPr>
          <p:cNvPr id="223" name="Google Shape;223;p66"/>
          <p:cNvSpPr/>
          <p:nvPr/>
        </p:nvSpPr>
        <p:spPr>
          <a:xfrm>
            <a:off x="3559993" y="837660"/>
            <a:ext cx="3377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sp>
        <p:nvSpPr>
          <p:cNvPr id="224" name="Google Shape;224;p66"/>
          <p:cNvSpPr txBox="1"/>
          <p:nvPr>
            <p:ph idx="1" type="body"/>
          </p:nvPr>
        </p:nvSpPr>
        <p:spPr>
          <a:xfrm>
            <a:off x="1332875" y="1967907"/>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66"/>
          <p:cNvSpPr txBox="1"/>
          <p:nvPr>
            <p:ph idx="2" type="body"/>
          </p:nvPr>
        </p:nvSpPr>
        <p:spPr>
          <a:xfrm>
            <a:off x="1332356" y="2755555"/>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6"/>
          <p:cNvSpPr txBox="1"/>
          <p:nvPr>
            <p:ph idx="3" type="body"/>
          </p:nvPr>
        </p:nvSpPr>
        <p:spPr>
          <a:xfrm>
            <a:off x="1331837" y="3567917"/>
            <a:ext cx="9036000" cy="101160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66"/>
          <p:cNvSpPr txBox="1"/>
          <p:nvPr>
            <p:ph idx="4" type="body"/>
          </p:nvPr>
        </p:nvSpPr>
        <p:spPr>
          <a:xfrm>
            <a:off x="1332873" y="4392637"/>
            <a:ext cx="9034445" cy="1010072"/>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a:solidFill>
                  <a:srgbClr val="3F3F3F"/>
                </a:solidFill>
              </a:defRPr>
            </a:lvl1pPr>
            <a:lvl2pPr indent="-368300" lvl="1" marL="914400" algn="l">
              <a:lnSpc>
                <a:spcPct val="114000"/>
              </a:lnSpc>
              <a:spcBef>
                <a:spcPts val="0"/>
              </a:spcBef>
              <a:spcAft>
                <a:spcPts val="0"/>
              </a:spcAft>
              <a:buClr>
                <a:srgbClr val="3F3F3F"/>
              </a:buClr>
              <a:buSzPts val="2200"/>
              <a:buChar char="•"/>
              <a:defRPr/>
            </a:lvl2pPr>
            <a:lvl3pPr indent="-368300" lvl="2" marL="1371600" algn="l">
              <a:lnSpc>
                <a:spcPct val="114000"/>
              </a:lnSpc>
              <a:spcBef>
                <a:spcPts val="0"/>
              </a:spcBef>
              <a:spcAft>
                <a:spcPts val="0"/>
              </a:spcAft>
              <a:buClr>
                <a:srgbClr val="3F3F3F"/>
              </a:buClr>
              <a:buSzPts val="22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
  <p:cSld name="Knowledge Check ">
    <p:spTree>
      <p:nvGrpSpPr>
        <p:cNvPr id="228" name="Shape 228"/>
        <p:cNvGrpSpPr/>
        <p:nvPr/>
      </p:nvGrpSpPr>
      <p:grpSpPr>
        <a:xfrm>
          <a:off x="0" y="0"/>
          <a:ext cx="0" cy="0"/>
          <a:chOff x="0" y="0"/>
          <a:chExt cx="0" cy="0"/>
        </a:xfrm>
      </p:grpSpPr>
      <p:pic>
        <p:nvPicPr>
          <p:cNvPr id="229" name="Google Shape;229;p67"/>
          <p:cNvPicPr preferRelativeResize="0"/>
          <p:nvPr/>
        </p:nvPicPr>
        <p:blipFill rotWithShape="1">
          <a:blip r:embed="rId2">
            <a:alphaModFix/>
          </a:blip>
          <a:srcRect b="0" l="0" r="0" t="0"/>
          <a:stretch/>
        </p:blipFill>
        <p:spPr>
          <a:xfrm>
            <a:off x="0" y="0"/>
            <a:ext cx="16255998" cy="9143998"/>
          </a:xfrm>
          <a:prstGeom prst="rect">
            <a:avLst/>
          </a:prstGeom>
          <a:noFill/>
          <a:ln>
            <a:noFill/>
          </a:ln>
        </p:spPr>
      </p:pic>
      <p:pic>
        <p:nvPicPr>
          <p:cNvPr descr="A picture containing arrow&#10;&#10;Description automatically generated" id="230" name="Google Shape;230;p67"/>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31" name="Google Shape;231;p67"/>
          <p:cNvSpPr/>
          <p:nvPr/>
        </p:nvSpPr>
        <p:spPr>
          <a:xfrm>
            <a:off x="8955907"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3F3F3F"/>
                </a:solidFill>
                <a:latin typeface="Open Sans"/>
                <a:ea typeface="Open Sans"/>
                <a:cs typeface="Open Sans"/>
                <a:sym typeface="Open Sans"/>
              </a:rPr>
              <a:t>Knowledge Check</a:t>
            </a:r>
            <a:endParaRPr b="0" i="0" sz="1400" u="none" cap="none" strike="noStrike">
              <a:solidFill>
                <a:srgbClr val="3F3F3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You_already_know">
  <p:cSld name="Bullet_You_already_know">
    <p:spTree>
      <p:nvGrpSpPr>
        <p:cNvPr id="23" name="Shape 23"/>
        <p:cNvGrpSpPr/>
        <p:nvPr/>
      </p:nvGrpSpPr>
      <p:grpSpPr>
        <a:xfrm>
          <a:off x="0" y="0"/>
          <a:ext cx="0" cy="0"/>
          <a:chOff x="0" y="0"/>
          <a:chExt cx="0" cy="0"/>
        </a:xfrm>
      </p:grpSpPr>
      <p:pic>
        <p:nvPicPr>
          <p:cNvPr id="24" name="Google Shape;24;p94"/>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5" name="Google Shape;25;p94"/>
          <p:cNvSpPr/>
          <p:nvPr/>
        </p:nvSpPr>
        <p:spPr>
          <a:xfrm>
            <a:off x="5718038" y="322216"/>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You Already Know</a:t>
            </a:r>
            <a:endParaRPr b="0" i="0" sz="1400" u="none" cap="none" strike="noStrike">
              <a:solidFill>
                <a:srgbClr val="000000"/>
              </a:solidFill>
              <a:latin typeface="Arial"/>
              <a:ea typeface="Arial"/>
              <a:cs typeface="Arial"/>
              <a:sym typeface="Arial"/>
            </a:endParaRPr>
          </a:p>
        </p:txBody>
      </p:sp>
      <p:sp>
        <p:nvSpPr>
          <p:cNvPr id="26" name="Google Shape;26;p94"/>
          <p:cNvSpPr txBox="1"/>
          <p:nvPr>
            <p:ph idx="1" type="body"/>
          </p:nvPr>
        </p:nvSpPr>
        <p:spPr>
          <a:xfrm>
            <a:off x="1250783" y="1512887"/>
            <a:ext cx="13732042" cy="66182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232" name="Shape 232"/>
        <p:cNvGrpSpPr/>
        <p:nvPr/>
      </p:nvGrpSpPr>
      <p:grpSpPr>
        <a:xfrm>
          <a:off x="0" y="0"/>
          <a:ext cx="0" cy="0"/>
          <a:chOff x="0" y="0"/>
          <a:chExt cx="0" cy="0"/>
        </a:xfrm>
      </p:grpSpPr>
      <p:pic>
        <p:nvPicPr>
          <p:cNvPr id="233" name="Google Shape;233;p68"/>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234" name="Google Shape;234;p68"/>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35" name="Google Shape;235;p6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36" name="Google Shape;236;p68"/>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37" name="Google Shape;237;p68"/>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238" name="Google Shape;238;p68"/>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68"/>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240" name="Google Shape;240;p68"/>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68"/>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242" name="Google Shape;242;p68"/>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68"/>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244" name="Google Shape;244;p68"/>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68"/>
          <p:cNvSpPr txBox="1"/>
          <p:nvPr>
            <p:ph idx="5"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68"/>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IS">
  <p:cSld name="Ques_Ans_IS">
    <p:spTree>
      <p:nvGrpSpPr>
        <p:cNvPr id="247" name="Shape 247"/>
        <p:cNvGrpSpPr/>
        <p:nvPr/>
      </p:nvGrpSpPr>
      <p:grpSpPr>
        <a:xfrm>
          <a:off x="0" y="0"/>
          <a:ext cx="0" cy="0"/>
          <a:chOff x="0" y="0"/>
          <a:chExt cx="0" cy="0"/>
        </a:xfrm>
      </p:grpSpPr>
      <p:pic>
        <p:nvPicPr>
          <p:cNvPr id="248" name="Google Shape;248;p69"/>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249" name="Google Shape;249;p69"/>
          <p:cNvSpPr txBox="1"/>
          <p:nvPr/>
        </p:nvSpPr>
        <p:spPr>
          <a:xfrm>
            <a:off x="670034" y="7369706"/>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250" name="Google Shape;250;p69"/>
          <p:cNvCxnSpPr/>
          <p:nvPr/>
        </p:nvCxnSpPr>
        <p:spPr>
          <a:xfrm>
            <a:off x="670034" y="7854368"/>
            <a:ext cx="13167360" cy="0"/>
          </a:xfrm>
          <a:prstGeom prst="straightConnector1">
            <a:avLst/>
          </a:prstGeom>
          <a:noFill/>
          <a:ln cap="flat" cmpd="sng" w="9525">
            <a:solidFill>
              <a:schemeClr val="dk1"/>
            </a:solidFill>
            <a:prstDash val="solid"/>
            <a:round/>
            <a:headEnd len="sm" w="sm" type="none"/>
            <a:tailEnd len="sm" w="sm" type="none"/>
          </a:ln>
        </p:spPr>
      </p:cxnSp>
      <p:cxnSp>
        <p:nvCxnSpPr>
          <p:cNvPr id="251" name="Google Shape;251;p69"/>
          <p:cNvCxnSpPr/>
          <p:nvPr/>
        </p:nvCxnSpPr>
        <p:spPr>
          <a:xfrm>
            <a:off x="649436" y="7265358"/>
            <a:ext cx="13167360" cy="0"/>
          </a:xfrm>
          <a:prstGeom prst="straightConnector1">
            <a:avLst/>
          </a:prstGeom>
          <a:noFill/>
          <a:ln cap="flat" cmpd="sng" w="9525">
            <a:solidFill>
              <a:schemeClr val="dk1"/>
            </a:solidFill>
            <a:prstDash val="solid"/>
            <a:round/>
            <a:headEnd len="sm" w="sm" type="none"/>
            <a:tailEnd len="sm" w="sm" type="none"/>
          </a:ln>
        </p:spPr>
      </p:cxnSp>
      <p:sp>
        <p:nvSpPr>
          <p:cNvPr id="252" name="Google Shape;252;p69"/>
          <p:cNvSpPr txBox="1"/>
          <p:nvPr>
            <p:ph idx="1" type="body"/>
          </p:nvPr>
        </p:nvSpPr>
        <p:spPr>
          <a:xfrm>
            <a:off x="3251201" y="7277661"/>
            <a:ext cx="8834438" cy="584200"/>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000"/>
              <a:buNone/>
              <a:defRPr b="1" sz="2000">
                <a:solidFill>
                  <a:srgbClr val="024F93"/>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69"/>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b="1" sz="2000"/>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69"/>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55" name="Google Shape;255;p6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56" name="Google Shape;256;p69"/>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57" name="Google Shape;257;p69"/>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258" name="Google Shape;258;p69"/>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259" name="Google Shape;259;p69"/>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260" name="Google Shape;260;p69"/>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261" name="Google Shape;261;p69"/>
          <p:cNvSpPr txBox="1"/>
          <p:nvPr>
            <p:ph idx="3"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69"/>
          <p:cNvSpPr txBox="1"/>
          <p:nvPr>
            <p:ph idx="4"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69"/>
          <p:cNvSpPr txBox="1"/>
          <p:nvPr>
            <p:ph idx="5"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69"/>
          <p:cNvSpPr txBox="1"/>
          <p:nvPr>
            <p:ph idx="6"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69"/>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69"/>
          <p:cNvSpPr txBox="1"/>
          <p:nvPr>
            <p:ph idx="8"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Are">
  <p:cSld name="Ques_Ans_Are">
    <p:spTree>
      <p:nvGrpSpPr>
        <p:cNvPr id="267" name="Shape 267"/>
        <p:cNvGrpSpPr/>
        <p:nvPr/>
      </p:nvGrpSpPr>
      <p:grpSpPr>
        <a:xfrm>
          <a:off x="0" y="0"/>
          <a:ext cx="0" cy="0"/>
          <a:chOff x="0" y="0"/>
          <a:chExt cx="0" cy="0"/>
        </a:xfrm>
      </p:grpSpPr>
      <p:pic>
        <p:nvPicPr>
          <p:cNvPr id="268" name="Google Shape;268;p70"/>
          <p:cNvPicPr preferRelativeResize="0"/>
          <p:nvPr/>
        </p:nvPicPr>
        <p:blipFill rotWithShape="1">
          <a:blip r:embed="rId2">
            <a:alphaModFix/>
          </a:blip>
          <a:srcRect b="0" l="0" r="0" t="0"/>
          <a:stretch/>
        </p:blipFill>
        <p:spPr>
          <a:xfrm>
            <a:off x="1" y="1"/>
            <a:ext cx="16255999" cy="9143999"/>
          </a:xfrm>
          <a:prstGeom prst="rect">
            <a:avLst/>
          </a:prstGeom>
          <a:noFill/>
          <a:ln>
            <a:noFill/>
          </a:ln>
        </p:spPr>
      </p:pic>
      <p:sp>
        <p:nvSpPr>
          <p:cNvPr id="269" name="Google Shape;269;p70"/>
          <p:cNvSpPr txBox="1"/>
          <p:nvPr/>
        </p:nvSpPr>
        <p:spPr>
          <a:xfrm>
            <a:off x="670034" y="7369706"/>
            <a:ext cx="3139966" cy="3836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answers are</a:t>
            </a:r>
            <a:endParaRPr b="0" i="0" sz="1400" u="none" cap="none" strike="noStrike">
              <a:solidFill>
                <a:srgbClr val="000000"/>
              </a:solidFill>
              <a:latin typeface="Open Sans"/>
              <a:ea typeface="Open Sans"/>
              <a:cs typeface="Open Sans"/>
              <a:sym typeface="Open Sans"/>
            </a:endParaRPr>
          </a:p>
        </p:txBody>
      </p:sp>
      <p:cxnSp>
        <p:nvCxnSpPr>
          <p:cNvPr id="270" name="Google Shape;270;p70"/>
          <p:cNvCxnSpPr/>
          <p:nvPr/>
        </p:nvCxnSpPr>
        <p:spPr>
          <a:xfrm>
            <a:off x="670034" y="7854368"/>
            <a:ext cx="13167360" cy="0"/>
          </a:xfrm>
          <a:prstGeom prst="straightConnector1">
            <a:avLst/>
          </a:prstGeom>
          <a:noFill/>
          <a:ln cap="flat" cmpd="sng" w="9525">
            <a:solidFill>
              <a:schemeClr val="dk1"/>
            </a:solidFill>
            <a:prstDash val="solid"/>
            <a:round/>
            <a:headEnd len="sm" w="sm" type="none"/>
            <a:tailEnd len="sm" w="sm" type="none"/>
          </a:ln>
        </p:spPr>
      </p:cxnSp>
      <p:cxnSp>
        <p:nvCxnSpPr>
          <p:cNvPr id="271" name="Google Shape;271;p70"/>
          <p:cNvCxnSpPr/>
          <p:nvPr/>
        </p:nvCxnSpPr>
        <p:spPr>
          <a:xfrm>
            <a:off x="649436" y="7265358"/>
            <a:ext cx="13167360" cy="0"/>
          </a:xfrm>
          <a:prstGeom prst="straightConnector1">
            <a:avLst/>
          </a:prstGeom>
          <a:noFill/>
          <a:ln cap="flat" cmpd="sng" w="9525">
            <a:solidFill>
              <a:schemeClr val="dk1"/>
            </a:solidFill>
            <a:prstDash val="solid"/>
            <a:round/>
            <a:headEnd len="sm" w="sm" type="none"/>
            <a:tailEnd len="sm" w="sm" type="none"/>
          </a:ln>
        </p:spPr>
      </p:cxnSp>
      <p:sp>
        <p:nvSpPr>
          <p:cNvPr id="272" name="Google Shape;272;p70"/>
          <p:cNvSpPr txBox="1"/>
          <p:nvPr>
            <p:ph idx="1" type="body"/>
          </p:nvPr>
        </p:nvSpPr>
        <p:spPr>
          <a:xfrm>
            <a:off x="3675105" y="7277661"/>
            <a:ext cx="8601033" cy="584200"/>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000"/>
              <a:buNone/>
              <a:defRPr b="1" sz="2000">
                <a:solidFill>
                  <a:srgbClr val="024F93"/>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70"/>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b="1" sz="2000"/>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0"/>
          <p:cNvSpPr/>
          <p:nvPr/>
        </p:nvSpPr>
        <p:spPr>
          <a:xfrm>
            <a:off x="1281113" y="584654"/>
            <a:ext cx="1685902" cy="1438275"/>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75" name="Google Shape;275;p7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76" name="Google Shape;276;p70"/>
          <p:cNvSpPr/>
          <p:nvPr/>
        </p:nvSpPr>
        <p:spPr>
          <a:xfrm>
            <a:off x="1275907" y="580480"/>
            <a:ext cx="14093455" cy="1446622"/>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77" name="Google Shape;277;p70"/>
          <p:cNvSpPr txBox="1"/>
          <p:nvPr/>
        </p:nvSpPr>
        <p:spPr>
          <a:xfrm>
            <a:off x="1708922" y="2698180"/>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A.</a:t>
            </a:r>
            <a:endParaRPr/>
          </a:p>
        </p:txBody>
      </p:sp>
      <p:sp>
        <p:nvSpPr>
          <p:cNvPr id="278" name="Google Shape;278;p70"/>
          <p:cNvSpPr txBox="1"/>
          <p:nvPr>
            <p:ph idx="3"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70"/>
          <p:cNvSpPr txBox="1"/>
          <p:nvPr/>
        </p:nvSpPr>
        <p:spPr>
          <a:xfrm>
            <a:off x="1713038" y="3629064"/>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B.</a:t>
            </a:r>
            <a:endParaRPr/>
          </a:p>
        </p:txBody>
      </p:sp>
      <p:sp>
        <p:nvSpPr>
          <p:cNvPr id="280" name="Google Shape;280;p70"/>
          <p:cNvSpPr txBox="1"/>
          <p:nvPr>
            <p:ph idx="4"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70"/>
          <p:cNvSpPr txBox="1"/>
          <p:nvPr/>
        </p:nvSpPr>
        <p:spPr>
          <a:xfrm>
            <a:off x="1713038" y="4568181"/>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C.</a:t>
            </a:r>
            <a:endParaRPr/>
          </a:p>
        </p:txBody>
      </p:sp>
      <p:sp>
        <p:nvSpPr>
          <p:cNvPr id="282" name="Google Shape;282;p70"/>
          <p:cNvSpPr txBox="1"/>
          <p:nvPr>
            <p:ph idx="5"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0"/>
          <p:cNvSpPr txBox="1"/>
          <p:nvPr/>
        </p:nvSpPr>
        <p:spPr>
          <a:xfrm>
            <a:off x="1717154" y="5511422"/>
            <a:ext cx="465463" cy="421719"/>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Clr>
                <a:srgbClr val="3F3F3F"/>
              </a:buClr>
              <a:buSzPts val="2000"/>
              <a:buFont typeface="Arial"/>
              <a:buNone/>
            </a:pPr>
            <a:r>
              <a:rPr lang="en-US" sz="2000">
                <a:solidFill>
                  <a:srgbClr val="3F3F3F"/>
                </a:solidFill>
                <a:latin typeface="Open Sans"/>
                <a:ea typeface="Open Sans"/>
                <a:cs typeface="Open Sans"/>
                <a:sym typeface="Open Sans"/>
              </a:rPr>
              <a:t>D.</a:t>
            </a:r>
            <a:endParaRPr/>
          </a:p>
        </p:txBody>
      </p:sp>
      <p:sp>
        <p:nvSpPr>
          <p:cNvPr id="284" name="Google Shape;284;p70"/>
          <p:cNvSpPr txBox="1"/>
          <p:nvPr>
            <p:ph idx="6"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000"/>
              <a:buNone/>
              <a:defRPr sz="2000">
                <a:solidFill>
                  <a:srgbClr val="3F3F3F"/>
                </a:solidFill>
              </a:defRPr>
            </a:lvl1pPr>
            <a:lvl2pPr indent="-228600" lvl="1" marL="914400" algn="l">
              <a:lnSpc>
                <a:spcPct val="114000"/>
              </a:lnSpc>
              <a:spcBef>
                <a:spcPts val="500"/>
              </a:spcBef>
              <a:spcAft>
                <a:spcPts val="0"/>
              </a:spcAft>
              <a:buClr>
                <a:srgbClr val="3F3F3F"/>
              </a:buClr>
              <a:buSzPts val="2200"/>
              <a:buNone/>
              <a:defRPr/>
            </a:lvl2pPr>
            <a:lvl3pPr indent="-228600" lvl="2" marL="1371600" algn="l">
              <a:lnSpc>
                <a:spcPct val="114000"/>
              </a:lnSpc>
              <a:spcBef>
                <a:spcPts val="500"/>
              </a:spcBef>
              <a:spcAft>
                <a:spcPts val="0"/>
              </a:spcAft>
              <a:buClr>
                <a:srgbClr val="3F3F3F"/>
              </a:buClr>
              <a:buSzPts val="22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70"/>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None/>
              <a:defRPr b="1">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70"/>
          <p:cNvSpPr txBox="1"/>
          <p:nvPr>
            <p:ph idx="8"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200"/>
              <a:buNone/>
              <a:defRPr b="1">
                <a:solidFill>
                  <a:schemeClr val="lt1"/>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287" name="Shape 287"/>
        <p:cNvGrpSpPr/>
        <p:nvPr/>
      </p:nvGrpSpPr>
      <p:grpSpPr>
        <a:xfrm>
          <a:off x="0" y="0"/>
          <a:ext cx="0" cy="0"/>
          <a:chOff x="0" y="0"/>
          <a:chExt cx="0" cy="0"/>
        </a:xfrm>
      </p:grpSpPr>
      <p:pic>
        <p:nvPicPr>
          <p:cNvPr id="288" name="Google Shape;288;p71"/>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289" name="Google Shape;289;p71"/>
          <p:cNvSpPr txBox="1"/>
          <p:nvPr>
            <p:ph idx="1" type="body"/>
          </p:nvPr>
        </p:nvSpPr>
        <p:spPr>
          <a:xfrm>
            <a:off x="653386" y="4114800"/>
            <a:ext cx="7835706"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 Already Know">
  <p:cSld name="You Already Know">
    <p:spTree>
      <p:nvGrpSpPr>
        <p:cNvPr id="290" name="Shape 290"/>
        <p:cNvGrpSpPr/>
        <p:nvPr/>
      </p:nvGrpSpPr>
      <p:grpSpPr>
        <a:xfrm>
          <a:off x="0" y="0"/>
          <a:ext cx="0" cy="0"/>
          <a:chOff x="0" y="0"/>
          <a:chExt cx="0" cy="0"/>
        </a:xfrm>
      </p:grpSpPr>
      <p:pic>
        <p:nvPicPr>
          <p:cNvPr id="291" name="Google Shape;291;p72"/>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92" name="Google Shape;292;p72"/>
          <p:cNvSpPr/>
          <p:nvPr/>
        </p:nvSpPr>
        <p:spPr>
          <a:xfrm>
            <a:off x="5718038" y="322216"/>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You Already Know</a:t>
            </a:r>
            <a:endParaRPr b="0" i="0" sz="1400" u="none" cap="none" strike="noStrike">
              <a:solidFill>
                <a:srgbClr val="000000"/>
              </a:solidFill>
              <a:latin typeface="Arial"/>
              <a:ea typeface="Arial"/>
              <a:cs typeface="Arial"/>
              <a:sym typeface="Arial"/>
            </a:endParaRPr>
          </a:p>
        </p:txBody>
      </p:sp>
      <p:sp>
        <p:nvSpPr>
          <p:cNvPr id="293" name="Google Shape;293;p72"/>
          <p:cNvSpPr txBox="1"/>
          <p:nvPr>
            <p:ph idx="1" type="body"/>
          </p:nvPr>
        </p:nvSpPr>
        <p:spPr>
          <a:xfrm>
            <a:off x="1291858" y="2603120"/>
            <a:ext cx="13696998"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72"/>
          <p:cNvSpPr txBox="1"/>
          <p:nvPr>
            <p:ph idx="2"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5120">
          <p15:clr>
            <a:srgbClr val="00000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You_already_know">
  <p:cSld name="Bullet_You_already_know">
    <p:spTree>
      <p:nvGrpSpPr>
        <p:cNvPr id="295" name="Shape 295"/>
        <p:cNvGrpSpPr/>
        <p:nvPr/>
      </p:nvGrpSpPr>
      <p:grpSpPr>
        <a:xfrm>
          <a:off x="0" y="0"/>
          <a:ext cx="0" cy="0"/>
          <a:chOff x="0" y="0"/>
          <a:chExt cx="0" cy="0"/>
        </a:xfrm>
      </p:grpSpPr>
      <p:pic>
        <p:nvPicPr>
          <p:cNvPr id="296" name="Google Shape;296;p73"/>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297" name="Google Shape;297;p73"/>
          <p:cNvSpPr/>
          <p:nvPr/>
        </p:nvSpPr>
        <p:spPr>
          <a:xfrm>
            <a:off x="5718038" y="322216"/>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You Already Know</a:t>
            </a:r>
            <a:endParaRPr b="0" i="0" sz="1400" u="none" cap="none" strike="noStrike">
              <a:solidFill>
                <a:srgbClr val="000000"/>
              </a:solidFill>
              <a:latin typeface="Arial"/>
              <a:ea typeface="Arial"/>
              <a:cs typeface="Arial"/>
              <a:sym typeface="Arial"/>
            </a:endParaRPr>
          </a:p>
        </p:txBody>
      </p:sp>
      <p:sp>
        <p:nvSpPr>
          <p:cNvPr id="298" name="Google Shape;298;p73"/>
          <p:cNvSpPr txBox="1"/>
          <p:nvPr>
            <p:ph idx="1" type="body"/>
          </p:nvPr>
        </p:nvSpPr>
        <p:spPr>
          <a:xfrm>
            <a:off x="1250783" y="1512887"/>
            <a:ext cx="13732042" cy="661828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Recap">
    <p:spTree>
      <p:nvGrpSpPr>
        <p:cNvPr id="299" name="Shape 299"/>
        <p:cNvGrpSpPr/>
        <p:nvPr/>
      </p:nvGrpSpPr>
      <p:grpSpPr>
        <a:xfrm>
          <a:off x="0" y="0"/>
          <a:ext cx="0" cy="0"/>
          <a:chOff x="0" y="0"/>
          <a:chExt cx="0" cy="0"/>
        </a:xfrm>
      </p:grpSpPr>
      <p:pic>
        <p:nvPicPr>
          <p:cNvPr id="300" name="Google Shape;300;p74"/>
          <p:cNvPicPr preferRelativeResize="0"/>
          <p:nvPr/>
        </p:nvPicPr>
        <p:blipFill rotWithShape="1">
          <a:blip r:embed="rId2">
            <a:alphaModFix/>
          </a:blip>
          <a:srcRect b="0" l="0" r="0" t="0"/>
          <a:stretch/>
        </p:blipFill>
        <p:spPr>
          <a:xfrm>
            <a:off x="0" y="0"/>
            <a:ext cx="16255999" cy="9143999"/>
          </a:xfrm>
          <a:prstGeom prst="rect">
            <a:avLst/>
          </a:prstGeom>
          <a:noFill/>
          <a:ln>
            <a:noFill/>
          </a:ln>
        </p:spPr>
      </p:pic>
      <p:pic>
        <p:nvPicPr>
          <p:cNvPr id="301" name="Google Shape;301;p7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02" name="Google Shape;302;p74"/>
          <p:cNvSpPr/>
          <p:nvPr/>
        </p:nvSpPr>
        <p:spPr>
          <a:xfrm>
            <a:off x="352712" y="438867"/>
            <a:ext cx="2404969"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Recap</a:t>
            </a:r>
            <a:endParaRPr b="0" i="0" sz="1400" u="none" cap="none" strike="noStrike">
              <a:solidFill>
                <a:srgbClr val="000000"/>
              </a:solidFill>
              <a:latin typeface="Arial"/>
              <a:ea typeface="Arial"/>
              <a:cs typeface="Arial"/>
              <a:sym typeface="Arial"/>
            </a:endParaRPr>
          </a:p>
        </p:txBody>
      </p:sp>
      <p:sp>
        <p:nvSpPr>
          <p:cNvPr id="303" name="Google Shape;303;p74"/>
          <p:cNvSpPr txBox="1"/>
          <p:nvPr>
            <p:ph idx="1" type="body"/>
          </p:nvPr>
        </p:nvSpPr>
        <p:spPr>
          <a:xfrm>
            <a:off x="844889" y="1622017"/>
            <a:ext cx="10807533"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74"/>
          <p:cNvSpPr txBox="1"/>
          <p:nvPr>
            <p:ph idx="2" type="body"/>
          </p:nvPr>
        </p:nvSpPr>
        <p:spPr>
          <a:xfrm>
            <a:off x="812800" y="2712304"/>
            <a:ext cx="10839622"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day in the life">
  <p:cSld name="A day in the life">
    <p:spTree>
      <p:nvGrpSpPr>
        <p:cNvPr id="305" name="Shape 305"/>
        <p:cNvGrpSpPr/>
        <p:nvPr/>
      </p:nvGrpSpPr>
      <p:grpSpPr>
        <a:xfrm>
          <a:off x="0" y="0"/>
          <a:ext cx="0" cy="0"/>
          <a:chOff x="0" y="0"/>
          <a:chExt cx="0" cy="0"/>
        </a:xfrm>
      </p:grpSpPr>
      <p:pic>
        <p:nvPicPr>
          <p:cNvPr id="306" name="Google Shape;306;p75"/>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07" name="Google Shape;307;p75"/>
          <p:cNvSpPr txBox="1"/>
          <p:nvPr>
            <p:ph idx="1" type="body"/>
          </p:nvPr>
        </p:nvSpPr>
        <p:spPr>
          <a:xfrm>
            <a:off x="844889" y="1622017"/>
            <a:ext cx="10807533"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75"/>
          <p:cNvSpPr txBox="1"/>
          <p:nvPr>
            <p:ph idx="2" type="body"/>
          </p:nvPr>
        </p:nvSpPr>
        <p:spPr>
          <a:xfrm>
            <a:off x="812800" y="2712304"/>
            <a:ext cx="10839622"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7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Aday_Recap">
  <p:cSld name="Bullets_for_Aday_Recap">
    <p:spTree>
      <p:nvGrpSpPr>
        <p:cNvPr id="310" name="Shape 310"/>
        <p:cNvGrpSpPr/>
        <p:nvPr/>
      </p:nvGrpSpPr>
      <p:grpSpPr>
        <a:xfrm>
          <a:off x="0" y="0"/>
          <a:ext cx="0" cy="0"/>
          <a:chOff x="0" y="0"/>
          <a:chExt cx="0" cy="0"/>
        </a:xfrm>
      </p:grpSpPr>
      <p:sp>
        <p:nvSpPr>
          <p:cNvPr id="311" name="Google Shape;311;p76"/>
          <p:cNvSpPr txBox="1"/>
          <p:nvPr>
            <p:ph idx="1" type="body"/>
          </p:nvPr>
        </p:nvSpPr>
        <p:spPr>
          <a:xfrm>
            <a:off x="844889" y="1512833"/>
            <a:ext cx="10807533" cy="90377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76"/>
          <p:cNvSpPr txBox="1"/>
          <p:nvPr>
            <p:ph idx="2" type="body"/>
          </p:nvPr>
        </p:nvSpPr>
        <p:spPr>
          <a:xfrm>
            <a:off x="844550" y="2603500"/>
            <a:ext cx="10807700" cy="553846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Content_Slide">
  <p:cSld name="Bullet_Content_Slide">
    <p:spTree>
      <p:nvGrpSpPr>
        <p:cNvPr id="313" name="Shape 313"/>
        <p:cNvGrpSpPr/>
        <p:nvPr/>
      </p:nvGrpSpPr>
      <p:grpSpPr>
        <a:xfrm>
          <a:off x="0" y="0"/>
          <a:ext cx="0" cy="0"/>
          <a:chOff x="0" y="0"/>
          <a:chExt cx="0" cy="0"/>
        </a:xfrm>
      </p:grpSpPr>
      <p:pic>
        <p:nvPicPr>
          <p:cNvPr id="314" name="Google Shape;314;p77"/>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315" name="Google Shape;315;p77"/>
          <p:cNvSpPr txBox="1"/>
          <p:nvPr>
            <p:ph idx="1" type="body"/>
          </p:nvPr>
        </p:nvSpPr>
        <p:spPr>
          <a:xfrm>
            <a:off x="1291857" y="1512833"/>
            <a:ext cx="13696999"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colorfulness, pattern, rectangle, screenshot&#10;&#10;Description automatically generated" id="316" name="Google Shape;316;p77"/>
          <p:cNvPicPr preferRelativeResize="0"/>
          <p:nvPr/>
        </p:nvPicPr>
        <p:blipFill rotWithShape="1">
          <a:blip r:embed="rId3">
            <a:alphaModFix/>
          </a:blip>
          <a:srcRect b="0" l="0" r="0" t="0"/>
          <a:stretch/>
        </p:blipFill>
        <p:spPr>
          <a:xfrm>
            <a:off x="16566008" y="897196"/>
            <a:ext cx="1219478" cy="7291461"/>
          </a:xfrm>
          <a:prstGeom prst="rect">
            <a:avLst/>
          </a:prstGeom>
          <a:noFill/>
          <a:ln>
            <a:noFill/>
          </a:ln>
        </p:spPr>
      </p:pic>
      <p:sp>
        <p:nvSpPr>
          <p:cNvPr id="317" name="Google Shape;317;p77"/>
          <p:cNvSpPr txBox="1"/>
          <p:nvPr>
            <p:ph idx="2" type="body"/>
          </p:nvPr>
        </p:nvSpPr>
        <p:spPr>
          <a:xfrm>
            <a:off x="1285825" y="2612636"/>
            <a:ext cx="13697000" cy="55179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7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Recap">
    <p:spTree>
      <p:nvGrpSpPr>
        <p:cNvPr id="27" name="Shape 27"/>
        <p:cNvGrpSpPr/>
        <p:nvPr/>
      </p:nvGrpSpPr>
      <p:grpSpPr>
        <a:xfrm>
          <a:off x="0" y="0"/>
          <a:ext cx="0" cy="0"/>
          <a:chOff x="0" y="0"/>
          <a:chExt cx="0" cy="0"/>
        </a:xfrm>
      </p:grpSpPr>
      <p:pic>
        <p:nvPicPr>
          <p:cNvPr id="28" name="Google Shape;28;p95"/>
          <p:cNvPicPr preferRelativeResize="0"/>
          <p:nvPr/>
        </p:nvPicPr>
        <p:blipFill rotWithShape="1">
          <a:blip r:embed="rId2">
            <a:alphaModFix/>
          </a:blip>
          <a:srcRect b="0" l="0" r="0" t="0"/>
          <a:stretch/>
        </p:blipFill>
        <p:spPr>
          <a:xfrm>
            <a:off x="0" y="0"/>
            <a:ext cx="16255999" cy="9143999"/>
          </a:xfrm>
          <a:prstGeom prst="rect">
            <a:avLst/>
          </a:prstGeom>
          <a:noFill/>
          <a:ln>
            <a:noFill/>
          </a:ln>
        </p:spPr>
      </p:pic>
      <p:pic>
        <p:nvPicPr>
          <p:cNvPr id="29" name="Google Shape;29;p9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0" name="Google Shape;30;p95"/>
          <p:cNvSpPr/>
          <p:nvPr/>
        </p:nvSpPr>
        <p:spPr>
          <a:xfrm>
            <a:off x="352712" y="438867"/>
            <a:ext cx="2404969"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Recap</a:t>
            </a:r>
            <a:endParaRPr b="0" i="0" sz="1400" u="none" cap="none" strike="noStrike">
              <a:solidFill>
                <a:srgbClr val="000000"/>
              </a:solidFill>
              <a:latin typeface="Arial"/>
              <a:ea typeface="Arial"/>
              <a:cs typeface="Arial"/>
              <a:sym typeface="Arial"/>
            </a:endParaRPr>
          </a:p>
        </p:txBody>
      </p:sp>
      <p:sp>
        <p:nvSpPr>
          <p:cNvPr id="31" name="Google Shape;31;p95"/>
          <p:cNvSpPr txBox="1"/>
          <p:nvPr>
            <p:ph idx="1" type="body"/>
          </p:nvPr>
        </p:nvSpPr>
        <p:spPr>
          <a:xfrm>
            <a:off x="844889" y="1622017"/>
            <a:ext cx="10807533"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5"/>
          <p:cNvSpPr txBox="1"/>
          <p:nvPr>
            <p:ph idx="2" type="body"/>
          </p:nvPr>
        </p:nvSpPr>
        <p:spPr>
          <a:xfrm>
            <a:off x="812800" y="2712304"/>
            <a:ext cx="10839622"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319" name="Shape 319"/>
        <p:cNvGrpSpPr/>
        <p:nvPr/>
      </p:nvGrpSpPr>
      <p:grpSpPr>
        <a:xfrm>
          <a:off x="0" y="0"/>
          <a:ext cx="0" cy="0"/>
          <a:chOff x="0" y="0"/>
          <a:chExt cx="0" cy="0"/>
        </a:xfrm>
      </p:grpSpPr>
      <p:pic>
        <p:nvPicPr>
          <p:cNvPr id="320" name="Google Shape;320;p78"/>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id="321" name="Google Shape;321;p78"/>
          <p:cNvPicPr preferRelativeResize="0"/>
          <p:nvPr/>
        </p:nvPicPr>
        <p:blipFill rotWithShape="1">
          <a:blip r:embed="rId3">
            <a:alphaModFix/>
          </a:blip>
          <a:srcRect b="0" l="0" r="0" t="0"/>
          <a:stretch/>
        </p:blipFill>
        <p:spPr>
          <a:xfrm>
            <a:off x="0" y="0"/>
            <a:ext cx="16255999" cy="9144000"/>
          </a:xfrm>
          <a:prstGeom prst="rect">
            <a:avLst/>
          </a:prstGeom>
          <a:noFill/>
          <a:ln>
            <a:noFill/>
          </a:ln>
        </p:spPr>
      </p:pic>
      <p:sp>
        <p:nvSpPr>
          <p:cNvPr id="322" name="Google Shape;322;p78"/>
          <p:cNvSpPr txBox="1"/>
          <p:nvPr>
            <p:ph type="title"/>
          </p:nvPr>
        </p:nvSpPr>
        <p:spPr>
          <a:xfrm>
            <a:off x="1297626" y="436395"/>
            <a:ext cx="9696532" cy="665045"/>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78"/>
          <p:cNvSpPr txBox="1"/>
          <p:nvPr>
            <p:ph idx="1" type="body"/>
          </p:nvPr>
        </p:nvSpPr>
        <p:spPr>
          <a:xfrm>
            <a:off x="1291857" y="2854366"/>
            <a:ext cx="13696999" cy="5389521"/>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78"/>
          <p:cNvSpPr txBox="1"/>
          <p:nvPr>
            <p:ph idx="2" type="body"/>
          </p:nvPr>
        </p:nvSpPr>
        <p:spPr>
          <a:xfrm>
            <a:off x="1291857" y="1795807"/>
            <a:ext cx="13696999" cy="81450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assisted Practice">
  <p:cSld name="Unassisted Practice">
    <p:spTree>
      <p:nvGrpSpPr>
        <p:cNvPr id="325" name="Shape 325"/>
        <p:cNvGrpSpPr/>
        <p:nvPr/>
      </p:nvGrpSpPr>
      <p:grpSpPr>
        <a:xfrm>
          <a:off x="0" y="0"/>
          <a:ext cx="0" cy="0"/>
          <a:chOff x="0" y="0"/>
          <a:chExt cx="0" cy="0"/>
        </a:xfrm>
      </p:grpSpPr>
      <p:pic>
        <p:nvPicPr>
          <p:cNvPr id="326" name="Google Shape;326;p79"/>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id="327" name="Google Shape;327;p79"/>
          <p:cNvPicPr preferRelativeResize="0"/>
          <p:nvPr/>
        </p:nvPicPr>
        <p:blipFill rotWithShape="1">
          <a:blip r:embed="rId3">
            <a:alphaModFix/>
          </a:blip>
          <a:srcRect b="0" l="0" r="0" t="0"/>
          <a:stretch/>
        </p:blipFill>
        <p:spPr>
          <a:xfrm>
            <a:off x="0" y="0"/>
            <a:ext cx="16255999" cy="9144000"/>
          </a:xfrm>
          <a:prstGeom prst="rect">
            <a:avLst/>
          </a:prstGeom>
          <a:noFill/>
          <a:ln>
            <a:noFill/>
          </a:ln>
        </p:spPr>
      </p:pic>
      <p:sp>
        <p:nvSpPr>
          <p:cNvPr id="328" name="Google Shape;328;p79"/>
          <p:cNvSpPr txBox="1"/>
          <p:nvPr>
            <p:ph type="title"/>
          </p:nvPr>
        </p:nvSpPr>
        <p:spPr>
          <a:xfrm>
            <a:off x="1297626" y="436395"/>
            <a:ext cx="9696532" cy="665045"/>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79"/>
          <p:cNvSpPr txBox="1"/>
          <p:nvPr>
            <p:ph idx="1" type="body"/>
          </p:nvPr>
        </p:nvSpPr>
        <p:spPr>
          <a:xfrm>
            <a:off x="1291857" y="2854366"/>
            <a:ext cx="13696999" cy="5389521"/>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0" name="Google Shape;330;p79"/>
          <p:cNvSpPr txBox="1"/>
          <p:nvPr>
            <p:ph idx="2" type="body"/>
          </p:nvPr>
        </p:nvSpPr>
        <p:spPr>
          <a:xfrm>
            <a:off x="1291857" y="1795807"/>
            <a:ext cx="13696999" cy="81450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actise">
  <p:cSld name="Bullet_for_Practise">
    <p:spTree>
      <p:nvGrpSpPr>
        <p:cNvPr id="331" name="Shape 331"/>
        <p:cNvGrpSpPr/>
        <p:nvPr/>
      </p:nvGrpSpPr>
      <p:grpSpPr>
        <a:xfrm>
          <a:off x="0" y="0"/>
          <a:ext cx="0" cy="0"/>
          <a:chOff x="0" y="0"/>
          <a:chExt cx="0" cy="0"/>
        </a:xfrm>
      </p:grpSpPr>
      <p:sp>
        <p:nvSpPr>
          <p:cNvPr id="332" name="Google Shape;332;p80"/>
          <p:cNvSpPr txBox="1"/>
          <p:nvPr>
            <p:ph idx="1" type="body"/>
          </p:nvPr>
        </p:nvSpPr>
        <p:spPr>
          <a:xfrm>
            <a:off x="1291857" y="1788696"/>
            <a:ext cx="13696999" cy="821615"/>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80"/>
          <p:cNvSpPr txBox="1"/>
          <p:nvPr>
            <p:ph idx="2" type="body"/>
          </p:nvPr>
        </p:nvSpPr>
        <p:spPr>
          <a:xfrm>
            <a:off x="1285825" y="2872126"/>
            <a:ext cx="13697000" cy="540669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End Project">
  <p:cSld name="Section-End Project">
    <p:spTree>
      <p:nvGrpSpPr>
        <p:cNvPr id="334" name="Shape 334"/>
        <p:cNvGrpSpPr/>
        <p:nvPr/>
      </p:nvGrpSpPr>
      <p:grpSpPr>
        <a:xfrm>
          <a:off x="0" y="0"/>
          <a:ext cx="0" cy="0"/>
          <a:chOff x="0" y="0"/>
          <a:chExt cx="0" cy="0"/>
        </a:xfrm>
      </p:grpSpPr>
      <p:pic>
        <p:nvPicPr>
          <p:cNvPr id="335" name="Google Shape;335;p81"/>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36" name="Google Shape;336;p8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81"/>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end Project">
  <p:cSld name="Lesson-end Project">
    <p:spTree>
      <p:nvGrpSpPr>
        <p:cNvPr id="338" name="Shape 338"/>
        <p:cNvGrpSpPr/>
        <p:nvPr/>
      </p:nvGrpSpPr>
      <p:grpSpPr>
        <a:xfrm>
          <a:off x="0" y="0"/>
          <a:ext cx="0" cy="0"/>
          <a:chOff x="0" y="0"/>
          <a:chExt cx="0" cy="0"/>
        </a:xfrm>
      </p:grpSpPr>
      <p:pic>
        <p:nvPicPr>
          <p:cNvPr id="339" name="Google Shape;339;p82"/>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40" name="Google Shape;340;p8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82"/>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End Project">
  <p:cSld name="Phase-End Project">
    <p:spTree>
      <p:nvGrpSpPr>
        <p:cNvPr id="342" name="Shape 342"/>
        <p:cNvGrpSpPr/>
        <p:nvPr/>
      </p:nvGrpSpPr>
      <p:grpSpPr>
        <a:xfrm>
          <a:off x="0" y="0"/>
          <a:ext cx="0" cy="0"/>
          <a:chOff x="0" y="0"/>
          <a:chExt cx="0" cy="0"/>
        </a:xfrm>
      </p:grpSpPr>
      <p:pic>
        <p:nvPicPr>
          <p:cNvPr id="343" name="Google Shape;343;p83"/>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44" name="Google Shape;344;p8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83"/>
          <p:cNvSpPr txBox="1"/>
          <p:nvPr>
            <p:ph idx="1" type="body"/>
          </p:nvPr>
        </p:nvSpPr>
        <p:spPr>
          <a:xfrm>
            <a:off x="4834890" y="1364776"/>
            <a:ext cx="10314124"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ojects">
  <p:cSld name="Bullet_for_projects">
    <p:spTree>
      <p:nvGrpSpPr>
        <p:cNvPr id="346" name="Shape 346"/>
        <p:cNvGrpSpPr/>
        <p:nvPr/>
      </p:nvGrpSpPr>
      <p:grpSpPr>
        <a:xfrm>
          <a:off x="0" y="0"/>
          <a:ext cx="0" cy="0"/>
          <a:chOff x="0" y="0"/>
          <a:chExt cx="0" cy="0"/>
        </a:xfrm>
      </p:grpSpPr>
      <p:sp>
        <p:nvSpPr>
          <p:cNvPr id="347" name="Google Shape;347;p84"/>
          <p:cNvSpPr txBox="1"/>
          <p:nvPr>
            <p:ph idx="1" type="body"/>
          </p:nvPr>
        </p:nvSpPr>
        <p:spPr>
          <a:xfrm>
            <a:off x="4834890" y="1377162"/>
            <a:ext cx="10314607" cy="681516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348" name="Shape 348"/>
        <p:cNvGrpSpPr/>
        <p:nvPr/>
      </p:nvGrpSpPr>
      <p:grpSpPr>
        <a:xfrm>
          <a:off x="0" y="0"/>
          <a:ext cx="0" cy="0"/>
          <a:chOff x="0" y="0"/>
          <a:chExt cx="0" cy="0"/>
        </a:xfrm>
      </p:grpSpPr>
      <p:pic>
        <p:nvPicPr>
          <p:cNvPr id="349" name="Google Shape;349;p85"/>
          <p:cNvPicPr preferRelativeResize="0"/>
          <p:nvPr/>
        </p:nvPicPr>
        <p:blipFill rotWithShape="1">
          <a:blip r:embed="rId2">
            <a:alphaModFix/>
          </a:blip>
          <a:srcRect b="0" l="0" r="0" t="0"/>
          <a:stretch/>
        </p:blipFill>
        <p:spPr>
          <a:xfrm>
            <a:off x="0" y="0"/>
            <a:ext cx="16255999" cy="9144000"/>
          </a:xfrm>
          <a:prstGeom prst="rect">
            <a:avLst/>
          </a:prstGeom>
          <a:noFill/>
          <a:ln>
            <a:noFill/>
          </a:ln>
        </p:spPr>
      </p:pic>
      <p:pic>
        <p:nvPicPr>
          <p:cNvPr id="350" name="Google Shape;350;p85"/>
          <p:cNvPicPr preferRelativeResize="0"/>
          <p:nvPr/>
        </p:nvPicPr>
        <p:blipFill rotWithShape="1">
          <a:blip r:embed="rId3">
            <a:alphaModFix/>
          </a:blip>
          <a:srcRect b="0" l="0" r="0" t="0"/>
          <a:stretch/>
        </p:blipFill>
        <p:spPr>
          <a:xfrm>
            <a:off x="1303264" y="2051538"/>
            <a:ext cx="4661781" cy="4794738"/>
          </a:xfrm>
          <a:prstGeom prst="rect">
            <a:avLst/>
          </a:prstGeom>
          <a:noFill/>
          <a:ln>
            <a:noFill/>
          </a:ln>
        </p:spPr>
      </p:pic>
      <p:sp>
        <p:nvSpPr>
          <p:cNvPr id="351" name="Google Shape;351;p85"/>
          <p:cNvSpPr txBox="1"/>
          <p:nvPr>
            <p:ph idx="1" type="body"/>
          </p:nvPr>
        </p:nvSpPr>
        <p:spPr>
          <a:xfrm>
            <a:off x="9752023" y="4114800"/>
            <a:ext cx="4348077"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Content">
  <p:cSld name="Discussion-Content">
    <p:spTree>
      <p:nvGrpSpPr>
        <p:cNvPr id="352" name="Shape 352"/>
        <p:cNvGrpSpPr/>
        <p:nvPr/>
      </p:nvGrpSpPr>
      <p:grpSpPr>
        <a:xfrm>
          <a:off x="0" y="0"/>
          <a:ext cx="0" cy="0"/>
          <a:chOff x="0" y="0"/>
          <a:chExt cx="0" cy="0"/>
        </a:xfrm>
      </p:grpSpPr>
      <p:pic>
        <p:nvPicPr>
          <p:cNvPr id="353" name="Google Shape;353;p86"/>
          <p:cNvPicPr preferRelativeResize="0"/>
          <p:nvPr/>
        </p:nvPicPr>
        <p:blipFill rotWithShape="1">
          <a:blip r:embed="rId2">
            <a:alphaModFix/>
          </a:blip>
          <a:srcRect b="0" l="0" r="0" t="0"/>
          <a:stretch/>
        </p:blipFill>
        <p:spPr>
          <a:xfrm>
            <a:off x="0" y="0"/>
            <a:ext cx="16255999" cy="9144000"/>
          </a:xfrm>
          <a:prstGeom prst="rect">
            <a:avLst/>
          </a:prstGeom>
          <a:noFill/>
          <a:ln>
            <a:noFill/>
          </a:ln>
        </p:spPr>
      </p:pic>
      <p:sp>
        <p:nvSpPr>
          <p:cNvPr id="354" name="Google Shape;354;p8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55" name="Google Shape;355;p86"/>
          <p:cNvPicPr preferRelativeResize="0"/>
          <p:nvPr/>
        </p:nvPicPr>
        <p:blipFill rotWithShape="1">
          <a:blip r:embed="rId3">
            <a:alphaModFix/>
          </a:blip>
          <a:srcRect b="0" l="0" r="0" t="0"/>
          <a:stretch/>
        </p:blipFill>
        <p:spPr>
          <a:xfrm>
            <a:off x="752450" y="2249238"/>
            <a:ext cx="4290990" cy="4413372"/>
          </a:xfrm>
          <a:prstGeom prst="rect">
            <a:avLst/>
          </a:prstGeom>
          <a:noFill/>
          <a:ln>
            <a:noFill/>
          </a:ln>
        </p:spPr>
      </p:pic>
      <p:sp>
        <p:nvSpPr>
          <p:cNvPr id="356" name="Google Shape;356;p86"/>
          <p:cNvSpPr txBox="1"/>
          <p:nvPr>
            <p:ph idx="1" type="body"/>
          </p:nvPr>
        </p:nvSpPr>
        <p:spPr>
          <a:xfrm>
            <a:off x="5394960" y="1761785"/>
            <a:ext cx="10346786" cy="6260127"/>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Play Activities">
  <p:cSld name="Role-Play Activities">
    <p:spTree>
      <p:nvGrpSpPr>
        <p:cNvPr id="357" name="Shape 357"/>
        <p:cNvGrpSpPr/>
        <p:nvPr/>
      </p:nvGrpSpPr>
      <p:grpSpPr>
        <a:xfrm>
          <a:off x="0" y="0"/>
          <a:ext cx="0" cy="0"/>
          <a:chOff x="0" y="0"/>
          <a:chExt cx="0" cy="0"/>
        </a:xfrm>
      </p:grpSpPr>
      <p:pic>
        <p:nvPicPr>
          <p:cNvPr id="358" name="Google Shape;358;p87"/>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359" name="Google Shape;359;p87"/>
          <p:cNvSpPr txBox="1"/>
          <p:nvPr>
            <p:ph idx="1" type="body"/>
          </p:nvPr>
        </p:nvSpPr>
        <p:spPr>
          <a:xfrm>
            <a:off x="9752023" y="4114800"/>
            <a:ext cx="4348077"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14000"/>
              </a:lnSpc>
              <a:spcBef>
                <a:spcPts val="1000"/>
              </a:spcBef>
              <a:spcAft>
                <a:spcPts val="0"/>
              </a:spcAft>
              <a:buClr>
                <a:srgbClr val="3F3F3F"/>
              </a:buClr>
              <a:buSzPts val="2800"/>
              <a:buFont typeface="Arial"/>
              <a:buNone/>
              <a:defRPr b="1" sz="2800">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group of people reading books&#10;&#10;Description automatically generated with low confidence" id="360" name="Google Shape;360;p87"/>
          <p:cNvPicPr preferRelativeResize="0"/>
          <p:nvPr/>
        </p:nvPicPr>
        <p:blipFill rotWithShape="1">
          <a:blip r:embed="rId3">
            <a:alphaModFix/>
          </a:blip>
          <a:srcRect b="0" l="0" r="0" t="0"/>
          <a:stretch/>
        </p:blipFill>
        <p:spPr>
          <a:xfrm>
            <a:off x="1137129" y="2323120"/>
            <a:ext cx="5664389" cy="4497760"/>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day in the life">
  <p:cSld name="A day in the life">
    <p:spTree>
      <p:nvGrpSpPr>
        <p:cNvPr id="33" name="Shape 33"/>
        <p:cNvGrpSpPr/>
        <p:nvPr/>
      </p:nvGrpSpPr>
      <p:grpSpPr>
        <a:xfrm>
          <a:off x="0" y="0"/>
          <a:ext cx="0" cy="0"/>
          <a:chOff x="0" y="0"/>
          <a:chExt cx="0" cy="0"/>
        </a:xfrm>
      </p:grpSpPr>
      <p:pic>
        <p:nvPicPr>
          <p:cNvPr id="34" name="Google Shape;34;p96"/>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5" name="Google Shape;35;p96"/>
          <p:cNvSpPr txBox="1"/>
          <p:nvPr>
            <p:ph idx="1" type="body"/>
          </p:nvPr>
        </p:nvSpPr>
        <p:spPr>
          <a:xfrm>
            <a:off x="844889" y="1622017"/>
            <a:ext cx="10807533" cy="903776"/>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6"/>
          <p:cNvSpPr txBox="1"/>
          <p:nvPr>
            <p:ph idx="2" type="body"/>
          </p:nvPr>
        </p:nvSpPr>
        <p:spPr>
          <a:xfrm>
            <a:off x="812800" y="2712304"/>
            <a:ext cx="10839622" cy="552741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end Project">
  <p:cSld name="Course-end Project">
    <p:spTree>
      <p:nvGrpSpPr>
        <p:cNvPr id="361" name="Shape 361"/>
        <p:cNvGrpSpPr/>
        <p:nvPr/>
      </p:nvGrpSpPr>
      <p:grpSpPr>
        <a:xfrm>
          <a:off x="0" y="0"/>
          <a:ext cx="0" cy="0"/>
          <a:chOff x="0" y="0"/>
          <a:chExt cx="0" cy="0"/>
        </a:xfrm>
      </p:grpSpPr>
      <p:pic>
        <p:nvPicPr>
          <p:cNvPr id="362" name="Google Shape;362;p88"/>
          <p:cNvPicPr preferRelativeResize="0"/>
          <p:nvPr/>
        </p:nvPicPr>
        <p:blipFill rotWithShape="1">
          <a:blip r:embed="rId2">
            <a:alphaModFix/>
          </a:blip>
          <a:srcRect b="0" l="0" r="0" t="0"/>
          <a:stretch/>
        </p:blipFill>
        <p:spPr>
          <a:xfrm>
            <a:off x="2" y="0"/>
            <a:ext cx="16255996" cy="9143998"/>
          </a:xfrm>
          <a:prstGeom prst="rect">
            <a:avLst/>
          </a:prstGeom>
          <a:noFill/>
          <a:ln>
            <a:noFill/>
          </a:ln>
        </p:spPr>
      </p:pic>
      <p:sp>
        <p:nvSpPr>
          <p:cNvPr id="363" name="Google Shape;363;p8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88"/>
          <p:cNvSpPr txBox="1"/>
          <p:nvPr>
            <p:ph idx="1" type="body"/>
          </p:nvPr>
        </p:nvSpPr>
        <p:spPr>
          <a:xfrm>
            <a:off x="4845052" y="1364776"/>
            <a:ext cx="10303962"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fore the Next Class">
  <p:cSld name="Before the Next Class">
    <p:spTree>
      <p:nvGrpSpPr>
        <p:cNvPr id="365" name="Shape 365"/>
        <p:cNvGrpSpPr/>
        <p:nvPr/>
      </p:nvGrpSpPr>
      <p:grpSpPr>
        <a:xfrm>
          <a:off x="0" y="0"/>
          <a:ext cx="0" cy="0"/>
          <a:chOff x="0" y="0"/>
          <a:chExt cx="0" cy="0"/>
        </a:xfrm>
      </p:grpSpPr>
      <p:pic>
        <p:nvPicPr>
          <p:cNvPr id="366" name="Google Shape;366;p89"/>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367" name="Google Shape;367;p89"/>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Clr>
                <a:srgbClr val="3F3F3F"/>
              </a:buClr>
              <a:buSzPts val="2800"/>
              <a:buFont typeface="Open Sans"/>
              <a:buNone/>
            </a:pPr>
            <a:r>
              <a:rPr b="1" lang="en-US" sz="2800">
                <a:solidFill>
                  <a:srgbClr val="3F3F3F"/>
                </a:solidFill>
                <a:latin typeface="Open Sans"/>
                <a:ea typeface="Open Sans"/>
                <a:cs typeface="Open Sans"/>
                <a:sym typeface="Open Sans"/>
              </a:rPr>
              <a:t>Before the Next Class</a:t>
            </a:r>
            <a:endParaRPr b="1" sz="2800">
              <a:solidFill>
                <a:srgbClr val="3F3F3F"/>
              </a:solidFill>
              <a:latin typeface="Open Sans"/>
              <a:ea typeface="Open Sans"/>
              <a:cs typeface="Open Sans"/>
              <a:sym typeface="Open Sans"/>
            </a:endParaRPr>
          </a:p>
        </p:txBody>
      </p:sp>
      <p:sp>
        <p:nvSpPr>
          <p:cNvPr id="368" name="Google Shape;368;p89"/>
          <p:cNvSpPr txBox="1"/>
          <p:nvPr>
            <p:ph idx="1" type="body"/>
          </p:nvPr>
        </p:nvSpPr>
        <p:spPr>
          <a:xfrm>
            <a:off x="655084" y="1364776"/>
            <a:ext cx="8439490"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369" name="Shape 369"/>
        <p:cNvGrpSpPr/>
        <p:nvPr/>
      </p:nvGrpSpPr>
      <p:grpSpPr>
        <a:xfrm>
          <a:off x="0" y="0"/>
          <a:ext cx="0" cy="0"/>
          <a:chOff x="0" y="0"/>
          <a:chExt cx="0" cy="0"/>
        </a:xfrm>
      </p:grpSpPr>
      <p:pic>
        <p:nvPicPr>
          <p:cNvPr id="370" name="Google Shape;370;p90"/>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371" name="Google Shape;371;p90"/>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Clr>
                <a:srgbClr val="3F3F3F"/>
              </a:buClr>
              <a:buSzPts val="2800"/>
              <a:buFont typeface="Open Sans"/>
              <a:buNone/>
            </a:pPr>
            <a:r>
              <a:rPr b="1" lang="en-US" sz="2800">
                <a:solidFill>
                  <a:srgbClr val="3F3F3F"/>
                </a:solidFill>
                <a:latin typeface="Open Sans"/>
                <a:ea typeface="Open Sans"/>
                <a:cs typeface="Open Sans"/>
                <a:sym typeface="Open Sans"/>
              </a:rPr>
              <a:t>What’s Next?</a:t>
            </a:r>
            <a:endParaRPr b="1" sz="2800">
              <a:solidFill>
                <a:srgbClr val="3F3F3F"/>
              </a:solidFill>
              <a:latin typeface="Open Sans"/>
              <a:ea typeface="Open Sans"/>
              <a:cs typeface="Open Sans"/>
              <a:sym typeface="Open Sans"/>
            </a:endParaRPr>
          </a:p>
        </p:txBody>
      </p:sp>
      <p:sp>
        <p:nvSpPr>
          <p:cNvPr id="372" name="Google Shape;372;p90"/>
          <p:cNvSpPr txBox="1"/>
          <p:nvPr>
            <p:ph idx="1" type="body"/>
          </p:nvPr>
        </p:nvSpPr>
        <p:spPr>
          <a:xfrm>
            <a:off x="655084" y="1364776"/>
            <a:ext cx="8439490" cy="68238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indent="-228600" lvl="1" marL="9144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indent="-228600" lvl="2" marL="1371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indent="-228600" lvl="3" marL="18288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indent="-228600" lvl="4" marL="22860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whatnext_nextclass">
  <p:cSld name="Bullets_for_whatnext_nextclass">
    <p:spTree>
      <p:nvGrpSpPr>
        <p:cNvPr id="373" name="Shape 373"/>
        <p:cNvGrpSpPr/>
        <p:nvPr/>
      </p:nvGrpSpPr>
      <p:grpSpPr>
        <a:xfrm>
          <a:off x="0" y="0"/>
          <a:ext cx="0" cy="0"/>
          <a:chOff x="0" y="0"/>
          <a:chExt cx="0" cy="0"/>
        </a:xfrm>
      </p:grpSpPr>
      <p:sp>
        <p:nvSpPr>
          <p:cNvPr id="374" name="Google Shape;374;p91"/>
          <p:cNvSpPr txBox="1"/>
          <p:nvPr>
            <p:ph idx="1" type="body"/>
          </p:nvPr>
        </p:nvSpPr>
        <p:spPr>
          <a:xfrm>
            <a:off x="670649" y="1377162"/>
            <a:ext cx="8439490" cy="681516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Aday_Recap">
  <p:cSld name="Bullets_for_Aday_Recap">
    <p:spTree>
      <p:nvGrpSpPr>
        <p:cNvPr id="38" name="Shape 38"/>
        <p:cNvGrpSpPr/>
        <p:nvPr/>
      </p:nvGrpSpPr>
      <p:grpSpPr>
        <a:xfrm>
          <a:off x="0" y="0"/>
          <a:ext cx="0" cy="0"/>
          <a:chOff x="0" y="0"/>
          <a:chExt cx="0" cy="0"/>
        </a:xfrm>
      </p:grpSpPr>
      <p:sp>
        <p:nvSpPr>
          <p:cNvPr id="39" name="Google Shape;39;p97"/>
          <p:cNvSpPr txBox="1"/>
          <p:nvPr>
            <p:ph idx="1" type="body"/>
          </p:nvPr>
        </p:nvSpPr>
        <p:spPr>
          <a:xfrm>
            <a:off x="844889" y="1512833"/>
            <a:ext cx="10807533" cy="90377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Font typeface="Arial"/>
              <a:buNone/>
              <a:defRPr>
                <a:solidFill>
                  <a:srgbClr val="3F3F3F"/>
                </a:solidFill>
              </a:defRPr>
            </a:lvl1pPr>
            <a:lvl2pPr indent="-342900" lvl="1" marL="914400" algn="l">
              <a:lnSpc>
                <a:spcPct val="114000"/>
              </a:lnSpc>
              <a:spcBef>
                <a:spcPts val="500"/>
              </a:spcBef>
              <a:spcAft>
                <a:spcPts val="0"/>
              </a:spcAft>
              <a:buClr>
                <a:srgbClr val="3F3F3F"/>
              </a:buClr>
              <a:buSzPts val="1800"/>
              <a:buChar char="•"/>
              <a:defRPr/>
            </a:lvl2pPr>
            <a:lvl3pPr indent="-342900" lvl="2" marL="1371600" algn="l">
              <a:lnSpc>
                <a:spcPct val="114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97"/>
          <p:cNvSpPr txBox="1"/>
          <p:nvPr>
            <p:ph idx="2" type="body"/>
          </p:nvPr>
        </p:nvSpPr>
        <p:spPr>
          <a:xfrm>
            <a:off x="844550" y="2603500"/>
            <a:ext cx="10807700" cy="553846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000"/>
              </a:spcBef>
              <a:spcAft>
                <a:spcPts val="0"/>
              </a:spcAft>
              <a:buClr>
                <a:srgbClr val="3F3F3F"/>
              </a:buClr>
              <a:buSzPts val="2200"/>
              <a:buNone/>
              <a:defRPr>
                <a:solidFill>
                  <a:srgbClr val="3F3F3F"/>
                </a:solidFill>
              </a:defRPr>
            </a:lvl1pPr>
            <a:lvl2pPr indent="-368300" lvl="1" marL="914400" algn="l">
              <a:lnSpc>
                <a:spcPct val="114000"/>
              </a:lnSpc>
              <a:spcBef>
                <a:spcPts val="500"/>
              </a:spcBef>
              <a:spcAft>
                <a:spcPts val="0"/>
              </a:spcAft>
              <a:buClr>
                <a:srgbClr val="3F3F3F"/>
              </a:buClr>
              <a:buSzPts val="2200"/>
              <a:buChar char="•"/>
              <a:defRPr>
                <a:solidFill>
                  <a:srgbClr val="3F3F3F"/>
                </a:solidFill>
              </a:defRPr>
            </a:lvl2pPr>
            <a:lvl3pPr indent="-368300" lvl="2" marL="1371600" algn="l">
              <a:lnSpc>
                <a:spcPct val="114000"/>
              </a:lnSpc>
              <a:spcBef>
                <a:spcPts val="500"/>
              </a:spcBef>
              <a:spcAft>
                <a:spcPts val="0"/>
              </a:spcAft>
              <a:buClr>
                <a:srgbClr val="3F3F3F"/>
              </a:buClr>
              <a:buSzPts val="2200"/>
              <a:buFont typeface="Courier New"/>
              <a:buChar char="o"/>
              <a:defRPr>
                <a:solidFill>
                  <a:srgbClr val="3F3F3F"/>
                </a:solidFill>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41" name="Shape 41"/>
        <p:cNvGrpSpPr/>
        <p:nvPr/>
      </p:nvGrpSpPr>
      <p:grpSpPr>
        <a:xfrm>
          <a:off x="0" y="0"/>
          <a:ext cx="0" cy="0"/>
          <a:chOff x="0" y="0"/>
          <a:chExt cx="0" cy="0"/>
        </a:xfrm>
      </p:grpSpPr>
      <p:pic>
        <p:nvPicPr>
          <p:cNvPr id="42" name="Google Shape;42;p98"/>
          <p:cNvPicPr preferRelativeResize="0"/>
          <p:nvPr/>
        </p:nvPicPr>
        <p:blipFill rotWithShape="1">
          <a:blip r:embed="rId2">
            <a:alphaModFix/>
          </a:blip>
          <a:srcRect b="0" l="0" r="0" t="0"/>
          <a:stretch/>
        </p:blipFill>
        <p:spPr>
          <a:xfrm>
            <a:off x="0" y="0"/>
            <a:ext cx="16255999" cy="9143999"/>
          </a:xfrm>
          <a:prstGeom prst="rect">
            <a:avLst/>
          </a:prstGeom>
          <a:noFill/>
          <a:ln>
            <a:noFill/>
          </a:ln>
        </p:spPr>
      </p:pic>
      <p:sp>
        <p:nvSpPr>
          <p:cNvPr id="43" name="Google Shape;43;p98"/>
          <p:cNvSpPr/>
          <p:nvPr/>
        </p:nvSpPr>
        <p:spPr>
          <a:xfrm>
            <a:off x="2747395" y="274390"/>
            <a:ext cx="4819800" cy="523200"/>
          </a:xfrm>
          <a:prstGeom prst="rect">
            <a:avLst/>
          </a:prstGeom>
          <a:noFill/>
          <a:ln>
            <a:noFill/>
          </a:ln>
        </p:spPr>
        <p:txBody>
          <a:bodyPr anchorCtr="0" anchor="t" bIns="45700" lIns="91425" spcFirstLastPara="1" rIns="91425" wrap="square" tIns="45700">
            <a:sp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3F3F3F"/>
              </a:solidFill>
              <a:latin typeface="Arial"/>
              <a:ea typeface="Arial"/>
              <a:cs typeface="Arial"/>
              <a:sym typeface="Arial"/>
            </a:endParaRPr>
          </a:p>
        </p:txBody>
      </p:sp>
      <p:sp>
        <p:nvSpPr>
          <p:cNvPr id="44" name="Google Shape;44;p98"/>
          <p:cNvSpPr/>
          <p:nvPr/>
        </p:nvSpPr>
        <p:spPr>
          <a:xfrm>
            <a:off x="718944" y="1933649"/>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sz="1800">
              <a:solidFill>
                <a:srgbClr val="3F3F3F"/>
              </a:solidFill>
              <a:latin typeface="Open Sans"/>
              <a:ea typeface="Open Sans"/>
              <a:cs typeface="Open Sans"/>
              <a:sym typeface="Open Sans"/>
            </a:endParaRPr>
          </a:p>
        </p:txBody>
      </p:sp>
      <p:sp>
        <p:nvSpPr>
          <p:cNvPr id="45" name="Google Shape;45;p98"/>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6" name="Google Shape;46;p98"/>
          <p:cNvSpPr txBox="1"/>
          <p:nvPr>
            <p:ph idx="1" type="body"/>
          </p:nvPr>
        </p:nvSpPr>
        <p:spPr>
          <a:xfrm>
            <a:off x="734373" y="2756535"/>
            <a:ext cx="9533671" cy="1483035"/>
          </a:xfrm>
          <a:prstGeom prst="rect">
            <a:avLst/>
          </a:prstGeom>
          <a:noFill/>
          <a:ln>
            <a:noFill/>
          </a:ln>
        </p:spPr>
        <p:txBody>
          <a:bodyPr anchorCtr="0" anchor="t" bIns="45700" lIns="91425" spcFirstLastPara="1" rIns="91425" wrap="square" tIns="45700">
            <a:spAutoFit/>
          </a:bodyPr>
          <a:lstStyle>
            <a:lvl1pPr indent="-368300" lvl="0" marL="457200" algn="l">
              <a:lnSpc>
                <a:spcPct val="114000"/>
              </a:lnSpc>
              <a:spcBef>
                <a:spcPts val="1000"/>
              </a:spcBef>
              <a:spcAft>
                <a:spcPts val="0"/>
              </a:spcAft>
              <a:buClr>
                <a:srgbClr val="3F3F3F"/>
              </a:buClr>
              <a:buSzPts val="2200"/>
              <a:buFont typeface="Open Sans"/>
              <a:buChar char="•"/>
              <a:defRPr/>
            </a:lvl1pPr>
            <a:lvl2pPr indent="-368300" lvl="1" marL="914400" algn="l">
              <a:lnSpc>
                <a:spcPct val="114000"/>
              </a:lnSpc>
              <a:spcBef>
                <a:spcPts val="1000"/>
              </a:spcBef>
              <a:spcAft>
                <a:spcPts val="0"/>
              </a:spcAft>
              <a:buClr>
                <a:srgbClr val="3F3F3F"/>
              </a:buClr>
              <a:buSzPts val="2200"/>
              <a:buChar char="•"/>
              <a:defRPr/>
            </a:lvl2pPr>
            <a:lvl3pPr indent="-368300" lvl="2" marL="1371600" algn="l">
              <a:lnSpc>
                <a:spcPct val="114000"/>
              </a:lnSpc>
              <a:spcBef>
                <a:spcPts val="1000"/>
              </a:spcBef>
              <a:spcAft>
                <a:spcPts val="0"/>
              </a:spcAft>
              <a:buClr>
                <a:srgbClr val="3F3F3F"/>
              </a:buClr>
              <a:buSzPts val="2200"/>
              <a:buChar char="•"/>
              <a:defRPr/>
            </a:lvl3pPr>
            <a:lvl4pPr indent="-342900" lvl="3" marL="1828800" algn="l">
              <a:lnSpc>
                <a:spcPct val="114000"/>
              </a:lnSpc>
              <a:spcBef>
                <a:spcPts val="1000"/>
              </a:spcBef>
              <a:spcAft>
                <a:spcPts val="0"/>
              </a:spcAft>
              <a:buClr>
                <a:schemeClr val="dk1"/>
              </a:buClr>
              <a:buSzPts val="1800"/>
              <a:buChar char="•"/>
              <a:defRPr/>
            </a:lvl4pPr>
            <a:lvl5pPr indent="-342900" lvl="4" marL="2286000" algn="l">
              <a:lnSpc>
                <a:spcPct val="114000"/>
              </a:lnSpc>
              <a:spcBef>
                <a:spcPts val="10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47" name="Shape 47"/>
        <p:cNvGrpSpPr/>
        <p:nvPr/>
      </p:nvGrpSpPr>
      <p:grpSpPr>
        <a:xfrm>
          <a:off x="0" y="0"/>
          <a:ext cx="0" cy="0"/>
          <a:chOff x="0" y="0"/>
          <a:chExt cx="0" cy="0"/>
        </a:xfrm>
      </p:grpSpPr>
      <p:pic>
        <p:nvPicPr>
          <p:cNvPr id="48" name="Google Shape;48;p99"/>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49" name="Google Shape;49;p99"/>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i="0" sz="2800" u="none" cap="none" strike="noStrike">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Clr>
                <a:srgbClr val="3F3F3F"/>
              </a:buClr>
              <a:buSzPts val="2400"/>
              <a:buChar char="•"/>
              <a:defRPr/>
            </a:lvl2pPr>
            <a:lvl3pPr indent="-355600" lvl="2" marL="1371600" algn="l">
              <a:lnSpc>
                <a:spcPct val="90000"/>
              </a:lnSpc>
              <a:spcBef>
                <a:spcPts val="500"/>
              </a:spcBef>
              <a:spcAft>
                <a:spcPts val="0"/>
              </a:spcAft>
              <a:buClr>
                <a:srgbClr val="3F3F3F"/>
              </a:buClr>
              <a:buSzPts val="20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theme" Target="../theme/theme2.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7"/>
          <p:cNvSpPr txBox="1"/>
          <p:nvPr>
            <p:ph type="title"/>
          </p:nvPr>
        </p:nvSpPr>
        <p:spPr>
          <a:xfrm>
            <a:off x="1117600" y="487363"/>
            <a:ext cx="14020800" cy="1766887"/>
          </a:xfrm>
          <a:prstGeom prst="rect">
            <a:avLst/>
          </a:prstGeom>
          <a:noFill/>
          <a:ln>
            <a:noFill/>
          </a:ln>
        </p:spPr>
        <p:txBody>
          <a:bodyPr anchorCtr="0" anchor="ctr" bIns="45700" lIns="91425" spcFirstLastPara="1" rIns="91425" wrap="square" tIns="45700">
            <a:normAutofit/>
          </a:bodyPr>
          <a:lstStyle>
            <a:lvl1pPr lvl="0" marR="0" rtl="0" algn="l">
              <a:lnSpc>
                <a:spcPct val="114000"/>
              </a:lnSpc>
              <a:spcBef>
                <a:spcPts val="0"/>
              </a:spcBef>
              <a:spcAft>
                <a:spcPts val="0"/>
              </a:spcAft>
              <a:buClr>
                <a:srgbClr val="3F3F3F"/>
              </a:buClr>
              <a:buSzPts val="2200"/>
              <a:buFont typeface="Open Sans"/>
              <a:buNone/>
              <a:defRPr b="0" i="0" sz="2200" u="none" cap="none" strike="noStrike">
                <a:solidFill>
                  <a:srgbClr val="3F3F3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7"/>
          <p:cNvSpPr txBox="1"/>
          <p:nvPr>
            <p:ph idx="1" type="body"/>
          </p:nvPr>
        </p:nvSpPr>
        <p:spPr>
          <a:xfrm>
            <a:off x="1117600" y="2433638"/>
            <a:ext cx="14020800" cy="5802312"/>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14000"/>
              </a:lnSpc>
              <a:spcBef>
                <a:spcPts val="10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1pPr>
            <a:lvl2pPr indent="-368300" lvl="1" marL="914400" marR="0" rtl="0" algn="l">
              <a:lnSpc>
                <a:spcPct val="114000"/>
              </a:lnSpc>
              <a:spcBef>
                <a:spcPts val="5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2pPr>
            <a:lvl3pPr indent="-368300" lvl="2" marL="1371600" marR="0" rtl="0" algn="l">
              <a:lnSpc>
                <a:spcPct val="114000"/>
              </a:lnSpc>
              <a:spcBef>
                <a:spcPts val="5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21">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49">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59"/>
          <p:cNvSpPr txBox="1"/>
          <p:nvPr>
            <p:ph type="title"/>
          </p:nvPr>
        </p:nvSpPr>
        <p:spPr>
          <a:xfrm>
            <a:off x="1117600" y="487363"/>
            <a:ext cx="14020800" cy="1766887"/>
          </a:xfrm>
          <a:prstGeom prst="rect">
            <a:avLst/>
          </a:prstGeom>
          <a:noFill/>
          <a:ln>
            <a:noFill/>
          </a:ln>
        </p:spPr>
        <p:txBody>
          <a:bodyPr anchorCtr="0" anchor="ctr" bIns="45700" lIns="91425" spcFirstLastPara="1" rIns="91425" wrap="square" tIns="45700">
            <a:normAutofit/>
          </a:bodyPr>
          <a:lstStyle>
            <a:lvl1pPr lvl="0" marR="0" rtl="0" algn="l">
              <a:lnSpc>
                <a:spcPct val="114000"/>
              </a:lnSpc>
              <a:spcBef>
                <a:spcPts val="0"/>
              </a:spcBef>
              <a:spcAft>
                <a:spcPts val="0"/>
              </a:spcAft>
              <a:buClr>
                <a:srgbClr val="3F3F3F"/>
              </a:buClr>
              <a:buSzPts val="2200"/>
              <a:buFont typeface="Open Sans"/>
              <a:buNone/>
              <a:defRPr b="0" i="0" sz="2200" u="none" cap="none" strike="noStrike">
                <a:solidFill>
                  <a:srgbClr val="3F3F3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8" name="Google Shape;188;p59"/>
          <p:cNvSpPr txBox="1"/>
          <p:nvPr>
            <p:ph idx="1" type="body"/>
          </p:nvPr>
        </p:nvSpPr>
        <p:spPr>
          <a:xfrm>
            <a:off x="1117600" y="2433638"/>
            <a:ext cx="14020800" cy="5802312"/>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14000"/>
              </a:lnSpc>
              <a:spcBef>
                <a:spcPts val="10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1pPr>
            <a:lvl2pPr indent="-368300" lvl="1" marL="914400" marR="0" rtl="0" algn="l">
              <a:lnSpc>
                <a:spcPct val="114000"/>
              </a:lnSpc>
              <a:spcBef>
                <a:spcPts val="5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2pPr>
            <a:lvl3pPr indent="-368300" lvl="2" marL="1371600" marR="0" rtl="0" algn="l">
              <a:lnSpc>
                <a:spcPct val="114000"/>
              </a:lnSpc>
              <a:spcBef>
                <a:spcPts val="500"/>
              </a:spcBef>
              <a:spcAft>
                <a:spcPts val="0"/>
              </a:spcAft>
              <a:buClr>
                <a:srgbClr val="3F3F3F"/>
              </a:buClr>
              <a:buSzPts val="2200"/>
              <a:buFont typeface="Arial"/>
              <a:buChar char="•"/>
              <a:defRPr b="0" i="0" sz="2200" u="none" cap="none" strike="noStrike">
                <a:solidFill>
                  <a:srgbClr val="3F3F3F"/>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
          <p:cNvSpPr txBox="1"/>
          <p:nvPr>
            <p:ph idx="1" type="body"/>
          </p:nvPr>
        </p:nvSpPr>
        <p:spPr>
          <a:xfrm>
            <a:off x="653386" y="4114800"/>
            <a:ext cx="7835706" cy="91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lang="en-US"/>
              <a:t>The Data Lakehouse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1"/>
          <p:cNvSpPr txBox="1"/>
          <p:nvPr>
            <p:ph type="title"/>
          </p:nvPr>
        </p:nvSpPr>
        <p:spPr>
          <a:xfrm>
            <a:off x="0" y="169670"/>
            <a:ext cx="16256000" cy="7955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Data Lakehouse: Advantages</a:t>
            </a:r>
            <a:endParaRPr/>
          </a:p>
        </p:txBody>
      </p:sp>
      <p:sp>
        <p:nvSpPr>
          <p:cNvPr id="491" name="Google Shape;491;p11"/>
          <p:cNvSpPr/>
          <p:nvPr/>
        </p:nvSpPr>
        <p:spPr>
          <a:xfrm>
            <a:off x="4927600" y="810260"/>
            <a:ext cx="64007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492" name="Google Shape;492;p11"/>
          <p:cNvGrpSpPr/>
          <p:nvPr/>
        </p:nvGrpSpPr>
        <p:grpSpPr>
          <a:xfrm>
            <a:off x="2859965" y="1546691"/>
            <a:ext cx="10553199" cy="6621621"/>
            <a:chOff x="2873613" y="1587635"/>
            <a:chExt cx="10553199" cy="6621621"/>
          </a:xfrm>
        </p:grpSpPr>
        <p:sp>
          <p:nvSpPr>
            <p:cNvPr id="493" name="Google Shape;493;p11"/>
            <p:cNvSpPr/>
            <p:nvPr/>
          </p:nvSpPr>
          <p:spPr>
            <a:xfrm>
              <a:off x="8397612" y="1880352"/>
              <a:ext cx="5029200" cy="2743200"/>
            </a:xfrm>
            <a:prstGeom prst="roundRect">
              <a:avLst>
                <a:gd fmla="val 7214" name="adj"/>
              </a:avLst>
            </a:prstGeom>
            <a:solidFill>
              <a:srgbClr val="EAC9C4"/>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2200">
                <a:solidFill>
                  <a:srgbClr val="3F3F3F"/>
                </a:solidFill>
                <a:latin typeface="Open Sans"/>
                <a:ea typeface="Open Sans"/>
                <a:cs typeface="Open Sans"/>
                <a:sym typeface="Open Sans"/>
              </a:endParaRPr>
            </a:p>
            <a:p>
              <a:pPr indent="0" lvl="0" marL="0" marR="0" rtl="0" algn="ctr">
                <a:lnSpc>
                  <a:spcPct val="130000"/>
                </a:lnSpc>
                <a:spcBef>
                  <a:spcPts val="0"/>
                </a:spcBef>
                <a:spcAft>
                  <a:spcPts val="0"/>
                </a:spcAft>
                <a:buNone/>
              </a:pPr>
              <a:r>
                <a:rPr lang="en-US" sz="2200">
                  <a:solidFill>
                    <a:srgbClr val="3F3F3F"/>
                  </a:solidFill>
                  <a:latin typeface="Open Sans"/>
                  <a:ea typeface="Open Sans"/>
                  <a:cs typeface="Open Sans"/>
                  <a:sym typeface="Open Sans"/>
                </a:rPr>
                <a:t>Helps organizations adapt to changing business needs and accommodate modifications in data structures </a:t>
              </a:r>
              <a:endParaRPr/>
            </a:p>
          </p:txBody>
        </p:sp>
        <p:sp>
          <p:nvSpPr>
            <p:cNvPr id="494" name="Google Shape;494;p11"/>
            <p:cNvSpPr/>
            <p:nvPr/>
          </p:nvSpPr>
          <p:spPr>
            <a:xfrm>
              <a:off x="2873613" y="1880352"/>
              <a:ext cx="5029200" cy="2743200"/>
            </a:xfrm>
            <a:prstGeom prst="roundRect">
              <a:avLst>
                <a:gd fmla="val 10199" name="adj"/>
              </a:avLst>
            </a:prstGeom>
            <a:solidFill>
              <a:srgbClr val="C0BFC9"/>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rPr lang="en-US" sz="2200">
                  <a:solidFill>
                    <a:srgbClr val="3F3F3F"/>
                  </a:solidFill>
                  <a:latin typeface="Open Sans"/>
                  <a:ea typeface="Open Sans"/>
                  <a:cs typeface="Open Sans"/>
                  <a:sym typeface="Open Sans"/>
                </a:rPr>
                <a:t>Provides a platform for structured and unstructured data</a:t>
              </a:r>
              <a:endParaRPr/>
            </a:p>
          </p:txBody>
        </p:sp>
        <p:sp>
          <p:nvSpPr>
            <p:cNvPr id="495" name="Google Shape;495;p11"/>
            <p:cNvSpPr/>
            <p:nvPr/>
          </p:nvSpPr>
          <p:spPr>
            <a:xfrm>
              <a:off x="2873613" y="5445456"/>
              <a:ext cx="5029200" cy="2743200"/>
            </a:xfrm>
            <a:prstGeom prst="roundRect">
              <a:avLst>
                <a:gd fmla="val 5722" name="adj"/>
              </a:avLst>
            </a:prstGeom>
            <a:solidFill>
              <a:srgbClr val="C3E4E7"/>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rPr lang="en-US" sz="2200">
                  <a:solidFill>
                    <a:srgbClr val="3F3F3F"/>
                  </a:solidFill>
                  <a:latin typeface="Open Sans"/>
                  <a:ea typeface="Open Sans"/>
                  <a:cs typeface="Open Sans"/>
                  <a:sym typeface="Open Sans"/>
                </a:rPr>
                <a:t>Incorporates indexing and optimization techniques for improved query performance</a:t>
              </a:r>
              <a:endParaRPr/>
            </a:p>
          </p:txBody>
        </p:sp>
        <p:sp>
          <p:nvSpPr>
            <p:cNvPr id="496" name="Google Shape;496;p11"/>
            <p:cNvSpPr/>
            <p:nvPr/>
          </p:nvSpPr>
          <p:spPr>
            <a:xfrm>
              <a:off x="8397612" y="5466056"/>
              <a:ext cx="5029200" cy="2743200"/>
            </a:xfrm>
            <a:prstGeom prst="roundRect">
              <a:avLst>
                <a:gd fmla="val 5224" name="adj"/>
              </a:avLst>
            </a:prstGeom>
            <a:solidFill>
              <a:srgbClr val="D3DBD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rPr lang="en-US" sz="2200">
                  <a:solidFill>
                    <a:srgbClr val="3F3F3F"/>
                  </a:solidFill>
                  <a:latin typeface="Open Sans"/>
                  <a:ea typeface="Open Sans"/>
                  <a:cs typeface="Open Sans"/>
                  <a:sym typeface="Open Sans"/>
                </a:rPr>
                <a:t>Enhances data governance and quality control features</a:t>
              </a:r>
              <a:endParaRPr/>
            </a:p>
          </p:txBody>
        </p:sp>
        <p:sp>
          <p:nvSpPr>
            <p:cNvPr id="497" name="Google Shape;497;p11"/>
            <p:cNvSpPr/>
            <p:nvPr/>
          </p:nvSpPr>
          <p:spPr>
            <a:xfrm>
              <a:off x="8397612" y="1587636"/>
              <a:ext cx="5029200" cy="932697"/>
            </a:xfrm>
            <a:prstGeom prst="roundRect">
              <a:avLst>
                <a:gd fmla="val 16667" name="adj"/>
              </a:avLst>
            </a:prstGeom>
            <a:solidFill>
              <a:srgbClr val="C05E51"/>
            </a:solidFill>
            <a:ln>
              <a:noFill/>
            </a:ln>
          </p:spPr>
          <p:txBody>
            <a:bodyPr anchorCtr="0" anchor="ctr" bIns="30475" lIns="60950" spcFirstLastPara="1" rIns="60950" wrap="square" tIns="30475">
              <a:noAutofit/>
            </a:bodyPr>
            <a:lstStyle/>
            <a:p>
              <a:pPr indent="0" lvl="0" marL="0" marR="0" rtl="0" algn="ctr">
                <a:spcBef>
                  <a:spcPts val="0"/>
                </a:spcBef>
                <a:spcAft>
                  <a:spcPts val="0"/>
                </a:spcAft>
                <a:buNone/>
              </a:pPr>
              <a:r>
                <a:rPr lang="en-US" sz="2200">
                  <a:solidFill>
                    <a:schemeClr val="lt1"/>
                  </a:solidFill>
                  <a:latin typeface="Open Sans SemiBold"/>
                  <a:ea typeface="Open Sans SemiBold"/>
                  <a:cs typeface="Open Sans SemiBold"/>
                  <a:sym typeface="Open Sans SemiBold"/>
                </a:rPr>
                <a:t>Schema evolution</a:t>
              </a:r>
              <a:endParaRPr sz="2200">
                <a:solidFill>
                  <a:schemeClr val="dk1"/>
                </a:solidFill>
                <a:latin typeface="Open Sans SemiBold"/>
                <a:ea typeface="Open Sans SemiBold"/>
                <a:cs typeface="Open Sans SemiBold"/>
                <a:sym typeface="Open Sans SemiBold"/>
              </a:endParaRPr>
            </a:p>
          </p:txBody>
        </p:sp>
        <p:sp>
          <p:nvSpPr>
            <p:cNvPr id="498" name="Google Shape;498;p11"/>
            <p:cNvSpPr/>
            <p:nvPr/>
          </p:nvSpPr>
          <p:spPr>
            <a:xfrm>
              <a:off x="2873613" y="1587635"/>
              <a:ext cx="5029200" cy="932696"/>
            </a:xfrm>
            <a:prstGeom prst="roundRect">
              <a:avLst>
                <a:gd fmla="val 16667" name="adj"/>
              </a:avLst>
            </a:prstGeom>
            <a:solidFill>
              <a:srgbClr val="535262"/>
            </a:solidFill>
            <a:ln cap="flat" cmpd="sng" w="9525">
              <a:solidFill>
                <a:srgbClr val="404172"/>
              </a:solidFill>
              <a:prstDash val="solid"/>
              <a:round/>
              <a:headEnd len="sm" w="sm" type="none"/>
              <a:tailEnd len="sm" w="sm" type="none"/>
            </a:ln>
          </p:spPr>
          <p:txBody>
            <a:bodyPr anchorCtr="0" anchor="ctr" bIns="30475" lIns="60950" spcFirstLastPara="1" rIns="60950" wrap="square" tIns="30475">
              <a:noAutofit/>
            </a:bodyPr>
            <a:lstStyle/>
            <a:p>
              <a:pPr indent="0" lvl="0" marL="0" marR="0" rtl="0" algn="ctr">
                <a:spcBef>
                  <a:spcPts val="0"/>
                </a:spcBef>
                <a:spcAft>
                  <a:spcPts val="0"/>
                </a:spcAft>
                <a:buNone/>
              </a:pPr>
              <a:r>
                <a:rPr lang="en-US" sz="2200">
                  <a:solidFill>
                    <a:schemeClr val="lt1"/>
                  </a:solidFill>
                  <a:latin typeface="Open Sans SemiBold"/>
                  <a:ea typeface="Open Sans SemiBold"/>
                  <a:cs typeface="Open Sans SemiBold"/>
                  <a:sym typeface="Open Sans SemiBold"/>
                </a:rPr>
                <a:t>Unified platform</a:t>
              </a:r>
              <a:endParaRPr sz="2200">
                <a:solidFill>
                  <a:schemeClr val="dk1"/>
                </a:solidFill>
                <a:latin typeface="Open Sans SemiBold"/>
                <a:ea typeface="Open Sans SemiBold"/>
                <a:cs typeface="Open Sans SemiBold"/>
                <a:sym typeface="Open Sans SemiBold"/>
              </a:endParaRPr>
            </a:p>
          </p:txBody>
        </p:sp>
        <p:sp>
          <p:nvSpPr>
            <p:cNvPr id="499" name="Google Shape;499;p11"/>
            <p:cNvSpPr/>
            <p:nvPr/>
          </p:nvSpPr>
          <p:spPr>
            <a:xfrm>
              <a:off x="2873613" y="5134946"/>
              <a:ext cx="5029200" cy="890562"/>
            </a:xfrm>
            <a:prstGeom prst="roundRect">
              <a:avLst>
                <a:gd fmla="val 16667" name="adj"/>
              </a:avLst>
            </a:prstGeom>
            <a:solidFill>
              <a:srgbClr val="3C919A"/>
            </a:solidFill>
            <a:ln>
              <a:noFill/>
            </a:ln>
          </p:spPr>
          <p:txBody>
            <a:bodyPr anchorCtr="0" anchor="ctr" bIns="30475" lIns="60950" spcFirstLastPara="1" rIns="60950" wrap="square" tIns="30475">
              <a:noAutofit/>
            </a:bodyPr>
            <a:lstStyle/>
            <a:p>
              <a:pPr indent="0" lvl="0" marL="0" marR="0" rtl="0" algn="ctr">
                <a:spcBef>
                  <a:spcPts val="0"/>
                </a:spcBef>
                <a:spcAft>
                  <a:spcPts val="0"/>
                </a:spcAft>
                <a:buNone/>
              </a:pPr>
              <a:r>
                <a:rPr lang="en-US" sz="2200">
                  <a:solidFill>
                    <a:schemeClr val="lt1"/>
                  </a:solidFill>
                  <a:latin typeface="Open Sans SemiBold"/>
                  <a:ea typeface="Open Sans SemiBold"/>
                  <a:cs typeface="Open Sans SemiBold"/>
                  <a:sym typeface="Open Sans SemiBold"/>
                </a:rPr>
                <a:t>Query performance</a:t>
              </a:r>
              <a:endParaRPr sz="2200">
                <a:solidFill>
                  <a:schemeClr val="dk1"/>
                </a:solidFill>
                <a:latin typeface="Open Sans SemiBold"/>
                <a:ea typeface="Open Sans SemiBold"/>
                <a:cs typeface="Open Sans SemiBold"/>
                <a:sym typeface="Open Sans SemiBold"/>
              </a:endParaRPr>
            </a:p>
          </p:txBody>
        </p:sp>
        <p:sp>
          <p:nvSpPr>
            <p:cNvPr id="500" name="Google Shape;500;p11"/>
            <p:cNvSpPr/>
            <p:nvPr/>
          </p:nvSpPr>
          <p:spPr>
            <a:xfrm>
              <a:off x="8397612" y="5134940"/>
              <a:ext cx="5029200" cy="890562"/>
            </a:xfrm>
            <a:prstGeom prst="roundRect">
              <a:avLst>
                <a:gd fmla="val 16667" name="adj"/>
              </a:avLst>
            </a:prstGeom>
            <a:solidFill>
              <a:srgbClr val="5A6E5A"/>
            </a:solidFill>
            <a:ln>
              <a:noFill/>
            </a:ln>
          </p:spPr>
          <p:txBody>
            <a:bodyPr anchorCtr="0" anchor="ctr" bIns="30475" lIns="60950" spcFirstLastPara="1" rIns="60950" wrap="square" tIns="30475">
              <a:noAutofit/>
            </a:bodyPr>
            <a:lstStyle/>
            <a:p>
              <a:pPr indent="0" lvl="0" marL="0" marR="0" rtl="0" algn="ctr">
                <a:spcBef>
                  <a:spcPts val="0"/>
                </a:spcBef>
                <a:spcAft>
                  <a:spcPts val="0"/>
                </a:spcAft>
                <a:buNone/>
              </a:pPr>
              <a:r>
                <a:rPr lang="en-US" sz="2200">
                  <a:solidFill>
                    <a:schemeClr val="lt1"/>
                  </a:solidFill>
                  <a:latin typeface="Open Sans SemiBold"/>
                  <a:ea typeface="Open Sans SemiBold"/>
                  <a:cs typeface="Open Sans SemiBold"/>
                  <a:sym typeface="Open Sans SemiBold"/>
                </a:rPr>
                <a:t>Data governance</a:t>
              </a:r>
              <a:endParaRPr sz="2200">
                <a:solidFill>
                  <a:schemeClr val="dk1"/>
                </a:solidFill>
                <a:latin typeface="Open Sans SemiBold"/>
                <a:ea typeface="Open Sans SemiBold"/>
                <a:cs typeface="Open Sans SemiBold"/>
                <a:sym typeface="Open Sans SemiBo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Evolution of Lakehouse Platform</a:t>
            </a:r>
            <a:endParaRPr/>
          </a:p>
        </p:txBody>
      </p:sp>
      <p:sp>
        <p:nvSpPr>
          <p:cNvPr id="507" name="Google Shape;507;p12"/>
          <p:cNvSpPr/>
          <p:nvPr/>
        </p:nvSpPr>
        <p:spPr>
          <a:xfrm>
            <a:off x="4529689" y="816324"/>
            <a:ext cx="71927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508" name="Google Shape;508;p12"/>
          <p:cNvSpPr/>
          <p:nvPr/>
        </p:nvSpPr>
        <p:spPr>
          <a:xfrm>
            <a:off x="4508500" y="816324"/>
            <a:ext cx="724408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509" name="Google Shape;509;p12"/>
          <p:cNvGrpSpPr/>
          <p:nvPr/>
        </p:nvGrpSpPr>
        <p:grpSpPr>
          <a:xfrm>
            <a:off x="1727200" y="1662978"/>
            <a:ext cx="12818476" cy="6975490"/>
            <a:chOff x="1727200" y="1081087"/>
            <a:chExt cx="12818476" cy="6975490"/>
          </a:xfrm>
        </p:grpSpPr>
        <p:sp>
          <p:nvSpPr>
            <p:cNvPr id="510" name="Google Shape;510;p12"/>
            <p:cNvSpPr/>
            <p:nvPr/>
          </p:nvSpPr>
          <p:spPr>
            <a:xfrm>
              <a:off x="12648672" y="1212134"/>
              <a:ext cx="302358" cy="474603"/>
            </a:xfrm>
            <a:custGeom>
              <a:rect b="b" l="l" r="r" t="t"/>
              <a:pathLst>
                <a:path extrusionOk="0" h="474603" w="302358">
                  <a:moveTo>
                    <a:pt x="301991" y="56104"/>
                  </a:moveTo>
                  <a:cubicBezTo>
                    <a:pt x="300873" y="56104"/>
                    <a:pt x="299717" y="56377"/>
                    <a:pt x="298601" y="56104"/>
                  </a:cubicBezTo>
                  <a:cubicBezTo>
                    <a:pt x="298311" y="56036"/>
                    <a:pt x="298817" y="55456"/>
                    <a:pt x="298601" y="55255"/>
                  </a:cubicBezTo>
                  <a:cubicBezTo>
                    <a:pt x="298168" y="54830"/>
                    <a:pt x="296473" y="55679"/>
                    <a:pt x="296039" y="55255"/>
                  </a:cubicBezTo>
                  <a:cubicBezTo>
                    <a:pt x="295643" y="54852"/>
                    <a:pt x="296435" y="53955"/>
                    <a:pt x="296039" y="53552"/>
                  </a:cubicBezTo>
                  <a:cubicBezTo>
                    <a:pt x="295824" y="53351"/>
                    <a:pt x="295427" y="53678"/>
                    <a:pt x="295174" y="53552"/>
                  </a:cubicBezTo>
                  <a:cubicBezTo>
                    <a:pt x="294813" y="53372"/>
                    <a:pt x="294633" y="52987"/>
                    <a:pt x="294344" y="52703"/>
                  </a:cubicBezTo>
                  <a:cubicBezTo>
                    <a:pt x="294056" y="52419"/>
                    <a:pt x="293660" y="52213"/>
                    <a:pt x="293480" y="51853"/>
                  </a:cubicBezTo>
                  <a:cubicBezTo>
                    <a:pt x="293334" y="51602"/>
                    <a:pt x="293695" y="51202"/>
                    <a:pt x="293480" y="51001"/>
                  </a:cubicBezTo>
                  <a:cubicBezTo>
                    <a:pt x="293264" y="50799"/>
                    <a:pt x="292903" y="51127"/>
                    <a:pt x="292650" y="51001"/>
                  </a:cubicBezTo>
                  <a:cubicBezTo>
                    <a:pt x="292289" y="50821"/>
                    <a:pt x="292073" y="50436"/>
                    <a:pt x="291785" y="50151"/>
                  </a:cubicBezTo>
                  <a:cubicBezTo>
                    <a:pt x="291496" y="49867"/>
                    <a:pt x="291100" y="49662"/>
                    <a:pt x="290920" y="49302"/>
                  </a:cubicBezTo>
                  <a:cubicBezTo>
                    <a:pt x="290667" y="48794"/>
                    <a:pt x="291171" y="48107"/>
                    <a:pt x="290920" y="47600"/>
                  </a:cubicBezTo>
                  <a:cubicBezTo>
                    <a:pt x="290739" y="47243"/>
                    <a:pt x="290270" y="47110"/>
                    <a:pt x="290090" y="46750"/>
                  </a:cubicBezTo>
                  <a:cubicBezTo>
                    <a:pt x="289945" y="46499"/>
                    <a:pt x="290233" y="46153"/>
                    <a:pt x="290090" y="45901"/>
                  </a:cubicBezTo>
                  <a:cubicBezTo>
                    <a:pt x="289729" y="45185"/>
                    <a:pt x="288756" y="44915"/>
                    <a:pt x="288395" y="44199"/>
                  </a:cubicBezTo>
                  <a:cubicBezTo>
                    <a:pt x="288142" y="43695"/>
                    <a:pt x="288648" y="43008"/>
                    <a:pt x="288395" y="42500"/>
                  </a:cubicBezTo>
                  <a:cubicBezTo>
                    <a:pt x="286593" y="38962"/>
                    <a:pt x="288468" y="43407"/>
                    <a:pt x="286663" y="41647"/>
                  </a:cubicBezTo>
                  <a:cubicBezTo>
                    <a:pt x="286267" y="41248"/>
                    <a:pt x="286916" y="40456"/>
                    <a:pt x="286663" y="39949"/>
                  </a:cubicBezTo>
                  <a:cubicBezTo>
                    <a:pt x="286304" y="39232"/>
                    <a:pt x="285329" y="38966"/>
                    <a:pt x="284968" y="38246"/>
                  </a:cubicBezTo>
                  <a:cubicBezTo>
                    <a:pt x="284825" y="37994"/>
                    <a:pt x="285186" y="37599"/>
                    <a:pt x="284968" y="37397"/>
                  </a:cubicBezTo>
                  <a:cubicBezTo>
                    <a:pt x="284753" y="37195"/>
                    <a:pt x="284392" y="37523"/>
                    <a:pt x="284141" y="37397"/>
                  </a:cubicBezTo>
                  <a:cubicBezTo>
                    <a:pt x="283780" y="37217"/>
                    <a:pt x="283635" y="36728"/>
                    <a:pt x="283274" y="36548"/>
                  </a:cubicBezTo>
                  <a:cubicBezTo>
                    <a:pt x="283023" y="36422"/>
                    <a:pt x="282624" y="36749"/>
                    <a:pt x="282409" y="36548"/>
                  </a:cubicBezTo>
                  <a:cubicBezTo>
                    <a:pt x="282193" y="36346"/>
                    <a:pt x="282554" y="35950"/>
                    <a:pt x="282409" y="35698"/>
                  </a:cubicBezTo>
                  <a:cubicBezTo>
                    <a:pt x="282228" y="35342"/>
                    <a:pt x="281759" y="35205"/>
                    <a:pt x="281579" y="34845"/>
                  </a:cubicBezTo>
                  <a:cubicBezTo>
                    <a:pt x="281436" y="34593"/>
                    <a:pt x="281724" y="34248"/>
                    <a:pt x="281579" y="33996"/>
                  </a:cubicBezTo>
                  <a:cubicBezTo>
                    <a:pt x="279811" y="30458"/>
                    <a:pt x="281651" y="34903"/>
                    <a:pt x="279884" y="33147"/>
                  </a:cubicBezTo>
                  <a:cubicBezTo>
                    <a:pt x="279668" y="32945"/>
                    <a:pt x="280029" y="32549"/>
                    <a:pt x="279884" y="32294"/>
                  </a:cubicBezTo>
                  <a:cubicBezTo>
                    <a:pt x="278081" y="28756"/>
                    <a:pt x="279957" y="33204"/>
                    <a:pt x="278154" y="31445"/>
                  </a:cubicBezTo>
                  <a:cubicBezTo>
                    <a:pt x="277936" y="31243"/>
                    <a:pt x="278370" y="30797"/>
                    <a:pt x="278154" y="30595"/>
                  </a:cubicBezTo>
                  <a:cubicBezTo>
                    <a:pt x="277936" y="30393"/>
                    <a:pt x="277505" y="30797"/>
                    <a:pt x="277324" y="30595"/>
                  </a:cubicBezTo>
                  <a:cubicBezTo>
                    <a:pt x="277109" y="30393"/>
                    <a:pt x="277540" y="29944"/>
                    <a:pt x="277324" y="29742"/>
                  </a:cubicBezTo>
                  <a:cubicBezTo>
                    <a:pt x="277109" y="29541"/>
                    <a:pt x="276675" y="29944"/>
                    <a:pt x="276459" y="29742"/>
                  </a:cubicBezTo>
                  <a:cubicBezTo>
                    <a:pt x="276063" y="29343"/>
                    <a:pt x="276710" y="28551"/>
                    <a:pt x="276459" y="28043"/>
                  </a:cubicBezTo>
                  <a:cubicBezTo>
                    <a:pt x="276279" y="27684"/>
                    <a:pt x="275883" y="27478"/>
                    <a:pt x="275630" y="27194"/>
                  </a:cubicBezTo>
                  <a:cubicBezTo>
                    <a:pt x="275341" y="26910"/>
                    <a:pt x="275126" y="26521"/>
                    <a:pt x="274765" y="26341"/>
                  </a:cubicBezTo>
                  <a:cubicBezTo>
                    <a:pt x="274511" y="26215"/>
                    <a:pt x="274115" y="26543"/>
                    <a:pt x="273897" y="26341"/>
                  </a:cubicBezTo>
                  <a:cubicBezTo>
                    <a:pt x="273682" y="26140"/>
                    <a:pt x="274115" y="25693"/>
                    <a:pt x="273897" y="25492"/>
                  </a:cubicBezTo>
                  <a:cubicBezTo>
                    <a:pt x="273682" y="25290"/>
                    <a:pt x="273250" y="25693"/>
                    <a:pt x="273070" y="25492"/>
                  </a:cubicBezTo>
                  <a:cubicBezTo>
                    <a:pt x="272852" y="25290"/>
                    <a:pt x="273286" y="24844"/>
                    <a:pt x="273070" y="24643"/>
                  </a:cubicBezTo>
                  <a:cubicBezTo>
                    <a:pt x="272852" y="24441"/>
                    <a:pt x="272421" y="24844"/>
                    <a:pt x="272203" y="24643"/>
                  </a:cubicBezTo>
                  <a:cubicBezTo>
                    <a:pt x="271987" y="24441"/>
                    <a:pt x="272421" y="23991"/>
                    <a:pt x="272203" y="23790"/>
                  </a:cubicBezTo>
                  <a:cubicBezTo>
                    <a:pt x="271987" y="23588"/>
                    <a:pt x="271556" y="23991"/>
                    <a:pt x="271375" y="23790"/>
                  </a:cubicBezTo>
                  <a:cubicBezTo>
                    <a:pt x="270941" y="23390"/>
                    <a:pt x="271626" y="22598"/>
                    <a:pt x="271375" y="22091"/>
                  </a:cubicBezTo>
                  <a:cubicBezTo>
                    <a:pt x="270400" y="20212"/>
                    <a:pt x="270834" y="21828"/>
                    <a:pt x="269643" y="21242"/>
                  </a:cubicBezTo>
                  <a:cubicBezTo>
                    <a:pt x="269282" y="21062"/>
                    <a:pt x="269174" y="20569"/>
                    <a:pt x="268813" y="20389"/>
                  </a:cubicBezTo>
                  <a:cubicBezTo>
                    <a:pt x="268562" y="20263"/>
                    <a:pt x="268164" y="20590"/>
                    <a:pt x="267948" y="20389"/>
                  </a:cubicBezTo>
                  <a:cubicBezTo>
                    <a:pt x="267732" y="20187"/>
                    <a:pt x="268093" y="19795"/>
                    <a:pt x="267948" y="19539"/>
                  </a:cubicBezTo>
                  <a:cubicBezTo>
                    <a:pt x="266181" y="16002"/>
                    <a:pt x="268021" y="20446"/>
                    <a:pt x="266253" y="18690"/>
                  </a:cubicBezTo>
                  <a:cubicBezTo>
                    <a:pt x="266038" y="18489"/>
                    <a:pt x="266469" y="18038"/>
                    <a:pt x="266253" y="17837"/>
                  </a:cubicBezTo>
                  <a:cubicBezTo>
                    <a:pt x="266038" y="17635"/>
                    <a:pt x="265604" y="18038"/>
                    <a:pt x="265388" y="17837"/>
                  </a:cubicBezTo>
                  <a:cubicBezTo>
                    <a:pt x="265173" y="17635"/>
                    <a:pt x="265604" y="17189"/>
                    <a:pt x="265388" y="16988"/>
                  </a:cubicBezTo>
                  <a:cubicBezTo>
                    <a:pt x="265173" y="16783"/>
                    <a:pt x="262215" y="17193"/>
                    <a:pt x="261999" y="16988"/>
                  </a:cubicBezTo>
                  <a:cubicBezTo>
                    <a:pt x="261781" y="16786"/>
                    <a:pt x="262142" y="16390"/>
                    <a:pt x="261999" y="16138"/>
                  </a:cubicBezTo>
                  <a:cubicBezTo>
                    <a:pt x="260232" y="12601"/>
                    <a:pt x="262072" y="17045"/>
                    <a:pt x="260304" y="15289"/>
                  </a:cubicBezTo>
                  <a:cubicBezTo>
                    <a:pt x="260086" y="15087"/>
                    <a:pt x="260520" y="14638"/>
                    <a:pt x="260304" y="14436"/>
                  </a:cubicBezTo>
                  <a:cubicBezTo>
                    <a:pt x="260086" y="14235"/>
                    <a:pt x="259690" y="14562"/>
                    <a:pt x="259437" y="14436"/>
                  </a:cubicBezTo>
                  <a:cubicBezTo>
                    <a:pt x="259078" y="14256"/>
                    <a:pt x="258933" y="13767"/>
                    <a:pt x="258572" y="13587"/>
                  </a:cubicBezTo>
                  <a:cubicBezTo>
                    <a:pt x="258321" y="13461"/>
                    <a:pt x="257923" y="13788"/>
                    <a:pt x="257742" y="13587"/>
                  </a:cubicBezTo>
                  <a:cubicBezTo>
                    <a:pt x="257527" y="13385"/>
                    <a:pt x="257960" y="12935"/>
                    <a:pt x="257742" y="12737"/>
                  </a:cubicBezTo>
                  <a:cubicBezTo>
                    <a:pt x="257527" y="12536"/>
                    <a:pt x="257095" y="12939"/>
                    <a:pt x="256877" y="12737"/>
                  </a:cubicBezTo>
                  <a:cubicBezTo>
                    <a:pt x="256662" y="12536"/>
                    <a:pt x="257095" y="12086"/>
                    <a:pt x="256877" y="11884"/>
                  </a:cubicBezTo>
                  <a:cubicBezTo>
                    <a:pt x="256697" y="11712"/>
                    <a:pt x="254678" y="12054"/>
                    <a:pt x="254317" y="11884"/>
                  </a:cubicBezTo>
                  <a:cubicBezTo>
                    <a:pt x="253596" y="11528"/>
                    <a:pt x="253345" y="10542"/>
                    <a:pt x="252623" y="10186"/>
                  </a:cubicBezTo>
                  <a:cubicBezTo>
                    <a:pt x="252370" y="10060"/>
                    <a:pt x="251973" y="10387"/>
                    <a:pt x="251793" y="10186"/>
                  </a:cubicBezTo>
                  <a:cubicBezTo>
                    <a:pt x="250026" y="8426"/>
                    <a:pt x="254463" y="10254"/>
                    <a:pt x="250928" y="8484"/>
                  </a:cubicBezTo>
                  <a:cubicBezTo>
                    <a:pt x="250675" y="8358"/>
                    <a:pt x="250314" y="8609"/>
                    <a:pt x="250063" y="8484"/>
                  </a:cubicBezTo>
                  <a:cubicBezTo>
                    <a:pt x="249702" y="8304"/>
                    <a:pt x="249594" y="7814"/>
                    <a:pt x="249233" y="7634"/>
                  </a:cubicBezTo>
                  <a:cubicBezTo>
                    <a:pt x="248980" y="7508"/>
                    <a:pt x="248619" y="7760"/>
                    <a:pt x="248368" y="7634"/>
                  </a:cubicBezTo>
                  <a:cubicBezTo>
                    <a:pt x="248007" y="7454"/>
                    <a:pt x="247862" y="6965"/>
                    <a:pt x="247538" y="6785"/>
                  </a:cubicBezTo>
                  <a:cubicBezTo>
                    <a:pt x="247213" y="6616"/>
                    <a:pt x="245157" y="6958"/>
                    <a:pt x="244979" y="6785"/>
                  </a:cubicBezTo>
                  <a:cubicBezTo>
                    <a:pt x="244761" y="6583"/>
                    <a:pt x="245194" y="6134"/>
                    <a:pt x="244979" y="5932"/>
                  </a:cubicBezTo>
                  <a:cubicBezTo>
                    <a:pt x="244545" y="5507"/>
                    <a:pt x="242850" y="6357"/>
                    <a:pt x="242417" y="5932"/>
                  </a:cubicBezTo>
                  <a:cubicBezTo>
                    <a:pt x="242201" y="5731"/>
                    <a:pt x="242635" y="5284"/>
                    <a:pt x="242417" y="5083"/>
                  </a:cubicBezTo>
                  <a:cubicBezTo>
                    <a:pt x="242201" y="4881"/>
                    <a:pt x="241805" y="5209"/>
                    <a:pt x="241552" y="5083"/>
                  </a:cubicBezTo>
                  <a:cubicBezTo>
                    <a:pt x="241191" y="4903"/>
                    <a:pt x="241048" y="4413"/>
                    <a:pt x="240722" y="4233"/>
                  </a:cubicBezTo>
                  <a:cubicBezTo>
                    <a:pt x="240471" y="4107"/>
                    <a:pt x="240110" y="4359"/>
                    <a:pt x="239857" y="4233"/>
                  </a:cubicBezTo>
                  <a:cubicBezTo>
                    <a:pt x="239496" y="4053"/>
                    <a:pt x="239353" y="3560"/>
                    <a:pt x="238992" y="3384"/>
                  </a:cubicBezTo>
                  <a:cubicBezTo>
                    <a:pt x="238739" y="3258"/>
                    <a:pt x="238343" y="3586"/>
                    <a:pt x="238162" y="3384"/>
                  </a:cubicBezTo>
                  <a:cubicBezTo>
                    <a:pt x="237947" y="3182"/>
                    <a:pt x="238378" y="2732"/>
                    <a:pt x="238162" y="2531"/>
                  </a:cubicBezTo>
                  <a:cubicBezTo>
                    <a:pt x="237766" y="2131"/>
                    <a:pt x="236864" y="2934"/>
                    <a:pt x="236468" y="2531"/>
                  </a:cubicBezTo>
                  <a:cubicBezTo>
                    <a:pt x="236252" y="2329"/>
                    <a:pt x="236683" y="1883"/>
                    <a:pt x="236468" y="1682"/>
                  </a:cubicBezTo>
                  <a:cubicBezTo>
                    <a:pt x="236034" y="1282"/>
                    <a:pt x="235134" y="2081"/>
                    <a:pt x="234735" y="1682"/>
                  </a:cubicBezTo>
                  <a:cubicBezTo>
                    <a:pt x="234520" y="1480"/>
                    <a:pt x="234953" y="1030"/>
                    <a:pt x="234735" y="832"/>
                  </a:cubicBezTo>
                  <a:cubicBezTo>
                    <a:pt x="234665" y="746"/>
                    <a:pt x="230697" y="904"/>
                    <a:pt x="230481" y="832"/>
                  </a:cubicBezTo>
                  <a:cubicBezTo>
                    <a:pt x="230120" y="706"/>
                    <a:pt x="230012" y="159"/>
                    <a:pt x="229651" y="-17"/>
                  </a:cubicBezTo>
                  <a:cubicBezTo>
                    <a:pt x="229400" y="-143"/>
                    <a:pt x="229074" y="-17"/>
                    <a:pt x="228786" y="-17"/>
                  </a:cubicBezTo>
                  <a:cubicBezTo>
                    <a:pt x="228209" y="-17"/>
                    <a:pt x="227633" y="-17"/>
                    <a:pt x="227091" y="-17"/>
                  </a:cubicBezTo>
                  <a:cubicBezTo>
                    <a:pt x="224820" y="-17"/>
                    <a:pt x="222549" y="-17"/>
                    <a:pt x="220275" y="-17"/>
                  </a:cubicBezTo>
                  <a:cubicBezTo>
                    <a:pt x="217139" y="-17"/>
                    <a:pt x="214037" y="-17"/>
                    <a:pt x="210901" y="-17"/>
                  </a:cubicBezTo>
                  <a:cubicBezTo>
                    <a:pt x="210467" y="-17"/>
                    <a:pt x="207727" y="-129"/>
                    <a:pt x="207474" y="-17"/>
                  </a:cubicBezTo>
                  <a:cubicBezTo>
                    <a:pt x="207113" y="163"/>
                    <a:pt x="207005" y="706"/>
                    <a:pt x="206644" y="832"/>
                  </a:cubicBezTo>
                  <a:cubicBezTo>
                    <a:pt x="206068" y="1027"/>
                    <a:pt x="202823" y="606"/>
                    <a:pt x="202390" y="832"/>
                  </a:cubicBezTo>
                  <a:cubicBezTo>
                    <a:pt x="202029" y="1012"/>
                    <a:pt x="201886" y="1502"/>
                    <a:pt x="201525" y="1682"/>
                  </a:cubicBezTo>
                  <a:cubicBezTo>
                    <a:pt x="201272" y="1808"/>
                    <a:pt x="200911" y="1556"/>
                    <a:pt x="200660" y="1682"/>
                  </a:cubicBezTo>
                  <a:cubicBezTo>
                    <a:pt x="200299" y="1861"/>
                    <a:pt x="200191" y="2351"/>
                    <a:pt x="199830" y="2531"/>
                  </a:cubicBezTo>
                  <a:cubicBezTo>
                    <a:pt x="199143" y="2869"/>
                    <a:pt x="197955" y="2193"/>
                    <a:pt x="197268" y="2531"/>
                  </a:cubicBezTo>
                  <a:cubicBezTo>
                    <a:pt x="196909" y="2711"/>
                    <a:pt x="196764" y="3204"/>
                    <a:pt x="196403" y="3384"/>
                  </a:cubicBezTo>
                  <a:cubicBezTo>
                    <a:pt x="196152" y="3510"/>
                    <a:pt x="195826" y="3258"/>
                    <a:pt x="195573" y="3384"/>
                  </a:cubicBezTo>
                  <a:cubicBezTo>
                    <a:pt x="195215" y="3564"/>
                    <a:pt x="195069" y="4053"/>
                    <a:pt x="194708" y="4233"/>
                  </a:cubicBezTo>
                  <a:cubicBezTo>
                    <a:pt x="194204" y="4485"/>
                    <a:pt x="193520" y="3981"/>
                    <a:pt x="193014" y="4233"/>
                  </a:cubicBezTo>
                  <a:cubicBezTo>
                    <a:pt x="192653" y="4413"/>
                    <a:pt x="192510" y="4903"/>
                    <a:pt x="192149" y="5083"/>
                  </a:cubicBezTo>
                  <a:cubicBezTo>
                    <a:pt x="190058" y="6130"/>
                    <a:pt x="192941" y="2614"/>
                    <a:pt x="189589" y="5932"/>
                  </a:cubicBezTo>
                  <a:cubicBezTo>
                    <a:pt x="189371" y="6134"/>
                    <a:pt x="189805" y="6583"/>
                    <a:pt x="189589" y="6785"/>
                  </a:cubicBezTo>
                  <a:cubicBezTo>
                    <a:pt x="189371" y="7019"/>
                    <a:pt x="186668" y="6554"/>
                    <a:pt x="186199" y="6785"/>
                  </a:cubicBezTo>
                  <a:cubicBezTo>
                    <a:pt x="185838" y="6965"/>
                    <a:pt x="185693" y="7454"/>
                    <a:pt x="185332" y="7634"/>
                  </a:cubicBezTo>
                  <a:cubicBezTo>
                    <a:pt x="185081" y="7760"/>
                    <a:pt x="184683" y="7433"/>
                    <a:pt x="184505" y="7634"/>
                  </a:cubicBezTo>
                  <a:cubicBezTo>
                    <a:pt x="184287" y="7836"/>
                    <a:pt x="184720" y="8282"/>
                    <a:pt x="184505" y="8484"/>
                  </a:cubicBezTo>
                  <a:cubicBezTo>
                    <a:pt x="184287" y="8685"/>
                    <a:pt x="183891" y="8358"/>
                    <a:pt x="183637" y="8484"/>
                  </a:cubicBezTo>
                  <a:cubicBezTo>
                    <a:pt x="183276" y="8663"/>
                    <a:pt x="183133" y="9157"/>
                    <a:pt x="182772" y="9336"/>
                  </a:cubicBezTo>
                  <a:cubicBezTo>
                    <a:pt x="182519" y="9462"/>
                    <a:pt x="182196" y="9210"/>
                    <a:pt x="181943" y="9336"/>
                  </a:cubicBezTo>
                  <a:cubicBezTo>
                    <a:pt x="181582" y="9516"/>
                    <a:pt x="181439" y="10006"/>
                    <a:pt x="181078" y="10186"/>
                  </a:cubicBezTo>
                  <a:cubicBezTo>
                    <a:pt x="180825" y="10312"/>
                    <a:pt x="180501" y="10100"/>
                    <a:pt x="180248" y="10186"/>
                  </a:cubicBezTo>
                  <a:cubicBezTo>
                    <a:pt x="179636" y="10387"/>
                    <a:pt x="179095" y="10751"/>
                    <a:pt x="178553" y="11035"/>
                  </a:cubicBezTo>
                  <a:cubicBezTo>
                    <a:pt x="177977" y="11319"/>
                    <a:pt x="177292" y="11438"/>
                    <a:pt x="176823" y="11888"/>
                  </a:cubicBezTo>
                  <a:cubicBezTo>
                    <a:pt x="176605" y="12090"/>
                    <a:pt x="177039" y="12536"/>
                    <a:pt x="176823" y="12737"/>
                  </a:cubicBezTo>
                  <a:cubicBezTo>
                    <a:pt x="176605" y="12939"/>
                    <a:pt x="176247" y="12651"/>
                    <a:pt x="175993" y="12737"/>
                  </a:cubicBezTo>
                  <a:cubicBezTo>
                    <a:pt x="175379" y="12939"/>
                    <a:pt x="174875" y="13385"/>
                    <a:pt x="174261" y="13587"/>
                  </a:cubicBezTo>
                  <a:cubicBezTo>
                    <a:pt x="174046" y="13673"/>
                    <a:pt x="173685" y="13500"/>
                    <a:pt x="173434" y="13587"/>
                  </a:cubicBezTo>
                  <a:cubicBezTo>
                    <a:pt x="167267" y="15642"/>
                    <a:pt x="174767" y="13342"/>
                    <a:pt x="170872" y="15289"/>
                  </a:cubicBezTo>
                  <a:cubicBezTo>
                    <a:pt x="170621" y="15415"/>
                    <a:pt x="170260" y="15163"/>
                    <a:pt x="170007" y="15289"/>
                  </a:cubicBezTo>
                  <a:cubicBezTo>
                    <a:pt x="166474" y="17056"/>
                    <a:pt x="170944" y="15232"/>
                    <a:pt x="169177" y="16988"/>
                  </a:cubicBezTo>
                  <a:cubicBezTo>
                    <a:pt x="168961" y="17189"/>
                    <a:pt x="168565" y="16862"/>
                    <a:pt x="168312" y="16988"/>
                  </a:cubicBezTo>
                  <a:cubicBezTo>
                    <a:pt x="167951" y="17168"/>
                    <a:pt x="167808" y="17661"/>
                    <a:pt x="167482" y="17837"/>
                  </a:cubicBezTo>
                  <a:cubicBezTo>
                    <a:pt x="167231" y="17963"/>
                    <a:pt x="166798" y="17635"/>
                    <a:pt x="166617" y="17837"/>
                  </a:cubicBezTo>
                  <a:cubicBezTo>
                    <a:pt x="166402" y="18038"/>
                    <a:pt x="166833" y="18489"/>
                    <a:pt x="166617" y="18690"/>
                  </a:cubicBezTo>
                  <a:cubicBezTo>
                    <a:pt x="166221" y="19090"/>
                    <a:pt x="165319" y="18287"/>
                    <a:pt x="164922" y="18690"/>
                  </a:cubicBezTo>
                  <a:cubicBezTo>
                    <a:pt x="164707" y="18892"/>
                    <a:pt x="165138" y="19338"/>
                    <a:pt x="164922" y="19539"/>
                  </a:cubicBezTo>
                  <a:cubicBezTo>
                    <a:pt x="164707" y="19741"/>
                    <a:pt x="164311" y="19413"/>
                    <a:pt x="164058" y="19539"/>
                  </a:cubicBezTo>
                  <a:cubicBezTo>
                    <a:pt x="163336" y="19896"/>
                    <a:pt x="163082" y="20882"/>
                    <a:pt x="162363" y="21242"/>
                  </a:cubicBezTo>
                  <a:cubicBezTo>
                    <a:pt x="162110" y="21367"/>
                    <a:pt x="161749" y="21116"/>
                    <a:pt x="161498" y="21242"/>
                  </a:cubicBezTo>
                  <a:cubicBezTo>
                    <a:pt x="160488" y="21749"/>
                    <a:pt x="159981" y="23282"/>
                    <a:pt x="158936" y="23790"/>
                  </a:cubicBezTo>
                  <a:cubicBezTo>
                    <a:pt x="158685" y="23915"/>
                    <a:pt x="158359" y="23664"/>
                    <a:pt x="158106" y="23790"/>
                  </a:cubicBezTo>
                  <a:cubicBezTo>
                    <a:pt x="157747" y="23970"/>
                    <a:pt x="157602" y="24463"/>
                    <a:pt x="157241" y="24643"/>
                  </a:cubicBezTo>
                  <a:cubicBezTo>
                    <a:pt x="156990" y="24769"/>
                    <a:pt x="156592" y="24441"/>
                    <a:pt x="156411" y="24643"/>
                  </a:cubicBezTo>
                  <a:cubicBezTo>
                    <a:pt x="156196" y="24844"/>
                    <a:pt x="156629" y="25290"/>
                    <a:pt x="156411" y="25492"/>
                  </a:cubicBezTo>
                  <a:cubicBezTo>
                    <a:pt x="156196" y="25693"/>
                    <a:pt x="155727" y="25290"/>
                    <a:pt x="155546" y="25492"/>
                  </a:cubicBezTo>
                  <a:cubicBezTo>
                    <a:pt x="155331" y="25693"/>
                    <a:pt x="155762" y="26140"/>
                    <a:pt x="155546" y="26341"/>
                  </a:cubicBezTo>
                  <a:cubicBezTo>
                    <a:pt x="155331" y="26543"/>
                    <a:pt x="154897" y="26140"/>
                    <a:pt x="154681" y="26341"/>
                  </a:cubicBezTo>
                  <a:cubicBezTo>
                    <a:pt x="154466" y="26543"/>
                    <a:pt x="154827" y="26938"/>
                    <a:pt x="154681" y="27191"/>
                  </a:cubicBezTo>
                  <a:cubicBezTo>
                    <a:pt x="154501" y="27547"/>
                    <a:pt x="154140" y="27759"/>
                    <a:pt x="153852" y="28043"/>
                  </a:cubicBezTo>
                  <a:cubicBezTo>
                    <a:pt x="153563" y="28328"/>
                    <a:pt x="153348" y="28713"/>
                    <a:pt x="152987" y="28893"/>
                  </a:cubicBezTo>
                  <a:cubicBezTo>
                    <a:pt x="152733" y="29019"/>
                    <a:pt x="152410" y="28767"/>
                    <a:pt x="152157" y="28893"/>
                  </a:cubicBezTo>
                  <a:cubicBezTo>
                    <a:pt x="151941" y="29004"/>
                    <a:pt x="149705" y="31218"/>
                    <a:pt x="149597" y="31445"/>
                  </a:cubicBezTo>
                  <a:cubicBezTo>
                    <a:pt x="149344" y="31952"/>
                    <a:pt x="149850" y="32636"/>
                    <a:pt x="149597" y="33143"/>
                  </a:cubicBezTo>
                  <a:cubicBezTo>
                    <a:pt x="148659" y="35025"/>
                    <a:pt x="149056" y="33406"/>
                    <a:pt x="147865" y="33996"/>
                  </a:cubicBezTo>
                  <a:cubicBezTo>
                    <a:pt x="144332" y="35763"/>
                    <a:pt x="148803" y="33938"/>
                    <a:pt x="147037" y="35695"/>
                  </a:cubicBezTo>
                  <a:cubicBezTo>
                    <a:pt x="146819" y="35896"/>
                    <a:pt x="146388" y="35493"/>
                    <a:pt x="146170" y="35695"/>
                  </a:cubicBezTo>
                  <a:cubicBezTo>
                    <a:pt x="145954" y="35896"/>
                    <a:pt x="146315" y="36292"/>
                    <a:pt x="146170" y="36544"/>
                  </a:cubicBezTo>
                  <a:cubicBezTo>
                    <a:pt x="145811" y="37264"/>
                    <a:pt x="144836" y="37530"/>
                    <a:pt x="144475" y="38246"/>
                  </a:cubicBezTo>
                  <a:cubicBezTo>
                    <a:pt x="144332" y="38498"/>
                    <a:pt x="144621" y="38844"/>
                    <a:pt x="144475" y="39095"/>
                  </a:cubicBezTo>
                  <a:cubicBezTo>
                    <a:pt x="144114" y="39812"/>
                    <a:pt x="143142" y="40078"/>
                    <a:pt x="142781" y="40798"/>
                  </a:cubicBezTo>
                  <a:cubicBezTo>
                    <a:pt x="142638" y="41050"/>
                    <a:pt x="142926" y="41395"/>
                    <a:pt x="142781" y="41647"/>
                  </a:cubicBezTo>
                  <a:cubicBezTo>
                    <a:pt x="142600" y="42003"/>
                    <a:pt x="142096" y="42137"/>
                    <a:pt x="141916" y="42497"/>
                  </a:cubicBezTo>
                  <a:cubicBezTo>
                    <a:pt x="141773" y="42748"/>
                    <a:pt x="142131" y="43148"/>
                    <a:pt x="141916" y="43349"/>
                  </a:cubicBezTo>
                  <a:cubicBezTo>
                    <a:pt x="141519" y="43749"/>
                    <a:pt x="140617" y="42946"/>
                    <a:pt x="140221" y="43349"/>
                  </a:cubicBezTo>
                  <a:cubicBezTo>
                    <a:pt x="139825" y="43749"/>
                    <a:pt x="140474" y="44541"/>
                    <a:pt x="140221" y="45048"/>
                  </a:cubicBezTo>
                  <a:cubicBezTo>
                    <a:pt x="139860" y="45764"/>
                    <a:pt x="138887" y="46031"/>
                    <a:pt x="138526" y="46750"/>
                  </a:cubicBezTo>
                  <a:cubicBezTo>
                    <a:pt x="138381" y="47002"/>
                    <a:pt x="138669" y="47344"/>
                    <a:pt x="138526" y="47600"/>
                  </a:cubicBezTo>
                  <a:cubicBezTo>
                    <a:pt x="136724" y="51137"/>
                    <a:pt x="138599" y="46689"/>
                    <a:pt x="136796" y="48449"/>
                  </a:cubicBezTo>
                  <a:cubicBezTo>
                    <a:pt x="136578" y="48651"/>
                    <a:pt x="137012" y="49100"/>
                    <a:pt x="136796" y="49302"/>
                  </a:cubicBezTo>
                  <a:cubicBezTo>
                    <a:pt x="136578" y="49503"/>
                    <a:pt x="136147" y="49100"/>
                    <a:pt x="135966" y="49302"/>
                  </a:cubicBezTo>
                  <a:cubicBezTo>
                    <a:pt x="135749" y="49503"/>
                    <a:pt x="136182" y="49950"/>
                    <a:pt x="135966" y="50151"/>
                  </a:cubicBezTo>
                  <a:cubicBezTo>
                    <a:pt x="135749" y="50353"/>
                    <a:pt x="135317" y="49950"/>
                    <a:pt x="135099" y="50151"/>
                  </a:cubicBezTo>
                  <a:cubicBezTo>
                    <a:pt x="134703" y="50551"/>
                    <a:pt x="135352" y="51343"/>
                    <a:pt x="135099" y="51850"/>
                  </a:cubicBezTo>
                  <a:cubicBezTo>
                    <a:pt x="134921" y="52206"/>
                    <a:pt x="134523" y="52419"/>
                    <a:pt x="134272" y="52703"/>
                  </a:cubicBezTo>
                  <a:cubicBezTo>
                    <a:pt x="133983" y="52987"/>
                    <a:pt x="133765" y="53372"/>
                    <a:pt x="133404" y="53552"/>
                  </a:cubicBezTo>
                  <a:cubicBezTo>
                    <a:pt x="133154" y="53678"/>
                    <a:pt x="132757" y="53351"/>
                    <a:pt x="132539" y="53552"/>
                  </a:cubicBezTo>
                  <a:cubicBezTo>
                    <a:pt x="132324" y="53754"/>
                    <a:pt x="132757" y="54200"/>
                    <a:pt x="132539" y="54402"/>
                  </a:cubicBezTo>
                  <a:cubicBezTo>
                    <a:pt x="130772" y="56162"/>
                    <a:pt x="132612" y="51713"/>
                    <a:pt x="130845" y="55251"/>
                  </a:cubicBezTo>
                  <a:cubicBezTo>
                    <a:pt x="130702" y="55503"/>
                    <a:pt x="131060" y="55902"/>
                    <a:pt x="130845" y="56104"/>
                  </a:cubicBezTo>
                  <a:cubicBezTo>
                    <a:pt x="130629" y="56305"/>
                    <a:pt x="130195" y="55902"/>
                    <a:pt x="130015" y="56104"/>
                  </a:cubicBezTo>
                  <a:cubicBezTo>
                    <a:pt x="129584" y="56503"/>
                    <a:pt x="130268" y="57295"/>
                    <a:pt x="130015" y="57803"/>
                  </a:cubicBezTo>
                  <a:cubicBezTo>
                    <a:pt x="129150" y="59523"/>
                    <a:pt x="128032" y="58076"/>
                    <a:pt x="127455" y="58655"/>
                  </a:cubicBezTo>
                  <a:cubicBezTo>
                    <a:pt x="127240" y="58857"/>
                    <a:pt x="127671" y="59303"/>
                    <a:pt x="127455" y="59505"/>
                  </a:cubicBezTo>
                  <a:cubicBezTo>
                    <a:pt x="127240" y="59706"/>
                    <a:pt x="126843" y="59379"/>
                    <a:pt x="126590" y="59505"/>
                  </a:cubicBezTo>
                  <a:cubicBezTo>
                    <a:pt x="126229" y="59685"/>
                    <a:pt x="126014" y="60070"/>
                    <a:pt x="125725" y="60354"/>
                  </a:cubicBezTo>
                  <a:cubicBezTo>
                    <a:pt x="125437" y="60638"/>
                    <a:pt x="125076" y="60847"/>
                    <a:pt x="124895" y="61204"/>
                  </a:cubicBezTo>
                  <a:cubicBezTo>
                    <a:pt x="124750" y="61455"/>
                    <a:pt x="125111" y="61855"/>
                    <a:pt x="124895" y="62056"/>
                  </a:cubicBezTo>
                  <a:cubicBezTo>
                    <a:pt x="124678" y="62258"/>
                    <a:pt x="124246" y="61855"/>
                    <a:pt x="124030" y="62056"/>
                  </a:cubicBezTo>
                  <a:cubicBezTo>
                    <a:pt x="123813" y="62258"/>
                    <a:pt x="124246" y="62704"/>
                    <a:pt x="124030" y="62906"/>
                  </a:cubicBezTo>
                  <a:cubicBezTo>
                    <a:pt x="123632" y="63305"/>
                    <a:pt x="122840" y="62654"/>
                    <a:pt x="122336" y="62906"/>
                  </a:cubicBezTo>
                  <a:cubicBezTo>
                    <a:pt x="121975" y="63086"/>
                    <a:pt x="121830" y="63579"/>
                    <a:pt x="121469" y="63755"/>
                  </a:cubicBezTo>
                  <a:cubicBezTo>
                    <a:pt x="121218" y="63881"/>
                    <a:pt x="120892" y="63629"/>
                    <a:pt x="120639" y="63755"/>
                  </a:cubicBezTo>
                  <a:cubicBezTo>
                    <a:pt x="119919" y="64112"/>
                    <a:pt x="119666" y="65098"/>
                    <a:pt x="118944" y="65457"/>
                  </a:cubicBezTo>
                  <a:cubicBezTo>
                    <a:pt x="118693" y="65583"/>
                    <a:pt x="118332" y="65371"/>
                    <a:pt x="118079" y="65457"/>
                  </a:cubicBezTo>
                  <a:cubicBezTo>
                    <a:pt x="117467" y="65659"/>
                    <a:pt x="116961" y="66023"/>
                    <a:pt x="116384" y="66307"/>
                  </a:cubicBezTo>
                  <a:cubicBezTo>
                    <a:pt x="114690" y="67156"/>
                    <a:pt x="112960" y="68009"/>
                    <a:pt x="111265" y="68858"/>
                  </a:cubicBezTo>
                  <a:cubicBezTo>
                    <a:pt x="110686" y="69143"/>
                    <a:pt x="110109" y="69355"/>
                    <a:pt x="109570" y="69708"/>
                  </a:cubicBezTo>
                  <a:cubicBezTo>
                    <a:pt x="109244" y="69931"/>
                    <a:pt x="109101" y="70431"/>
                    <a:pt x="108703" y="70557"/>
                  </a:cubicBezTo>
                  <a:cubicBezTo>
                    <a:pt x="108164" y="70737"/>
                    <a:pt x="107550" y="70420"/>
                    <a:pt x="107008" y="70557"/>
                  </a:cubicBezTo>
                  <a:cubicBezTo>
                    <a:pt x="104556" y="71176"/>
                    <a:pt x="106035" y="71223"/>
                    <a:pt x="104448" y="72259"/>
                  </a:cubicBezTo>
                  <a:cubicBezTo>
                    <a:pt x="103944" y="72612"/>
                    <a:pt x="103330" y="72824"/>
                    <a:pt x="102754" y="73109"/>
                  </a:cubicBezTo>
                  <a:cubicBezTo>
                    <a:pt x="101600" y="73677"/>
                    <a:pt x="100517" y="74339"/>
                    <a:pt x="99329" y="74811"/>
                  </a:cubicBezTo>
                  <a:cubicBezTo>
                    <a:pt x="98499" y="75145"/>
                    <a:pt x="97632" y="75326"/>
                    <a:pt x="96804" y="75660"/>
                  </a:cubicBezTo>
                  <a:cubicBezTo>
                    <a:pt x="96190" y="75894"/>
                    <a:pt x="95686" y="76355"/>
                    <a:pt x="95072" y="76510"/>
                  </a:cubicBezTo>
                  <a:cubicBezTo>
                    <a:pt x="94531" y="76646"/>
                    <a:pt x="93919" y="76373"/>
                    <a:pt x="93377" y="76510"/>
                  </a:cubicBezTo>
                  <a:cubicBezTo>
                    <a:pt x="91828" y="75999"/>
                    <a:pt x="91791" y="77888"/>
                    <a:pt x="90818" y="78212"/>
                  </a:cubicBezTo>
                  <a:cubicBezTo>
                    <a:pt x="90276" y="78392"/>
                    <a:pt x="89664" y="78032"/>
                    <a:pt x="89123" y="78212"/>
                  </a:cubicBezTo>
                  <a:cubicBezTo>
                    <a:pt x="88366" y="78464"/>
                    <a:pt x="88148" y="79554"/>
                    <a:pt x="87428" y="79910"/>
                  </a:cubicBezTo>
                  <a:cubicBezTo>
                    <a:pt x="86959" y="80141"/>
                    <a:pt x="84254" y="79676"/>
                    <a:pt x="84001" y="79910"/>
                  </a:cubicBezTo>
                  <a:cubicBezTo>
                    <a:pt x="83786" y="80112"/>
                    <a:pt x="84219" y="80562"/>
                    <a:pt x="84001" y="80764"/>
                  </a:cubicBezTo>
                  <a:cubicBezTo>
                    <a:pt x="83605" y="81163"/>
                    <a:pt x="82705" y="80360"/>
                    <a:pt x="82307" y="80764"/>
                  </a:cubicBezTo>
                  <a:cubicBezTo>
                    <a:pt x="82091" y="80965"/>
                    <a:pt x="82524" y="81411"/>
                    <a:pt x="82307" y="81613"/>
                  </a:cubicBezTo>
                  <a:cubicBezTo>
                    <a:pt x="82091" y="81814"/>
                    <a:pt x="81657" y="81411"/>
                    <a:pt x="81442" y="81613"/>
                  </a:cubicBezTo>
                  <a:cubicBezTo>
                    <a:pt x="81226" y="81814"/>
                    <a:pt x="81587" y="82210"/>
                    <a:pt x="81442" y="82462"/>
                  </a:cubicBezTo>
                  <a:cubicBezTo>
                    <a:pt x="79674" y="86000"/>
                    <a:pt x="81514" y="81555"/>
                    <a:pt x="79747" y="83315"/>
                  </a:cubicBezTo>
                  <a:cubicBezTo>
                    <a:pt x="79531" y="83517"/>
                    <a:pt x="79962" y="83963"/>
                    <a:pt x="79747" y="84164"/>
                  </a:cubicBezTo>
                  <a:cubicBezTo>
                    <a:pt x="79531" y="84366"/>
                    <a:pt x="79098" y="83963"/>
                    <a:pt x="78917" y="84164"/>
                  </a:cubicBezTo>
                  <a:cubicBezTo>
                    <a:pt x="78701" y="84366"/>
                    <a:pt x="79133" y="84812"/>
                    <a:pt x="78917" y="85014"/>
                  </a:cubicBezTo>
                  <a:cubicBezTo>
                    <a:pt x="78486" y="85417"/>
                    <a:pt x="77583" y="84614"/>
                    <a:pt x="77187" y="85014"/>
                  </a:cubicBezTo>
                  <a:cubicBezTo>
                    <a:pt x="76969" y="85215"/>
                    <a:pt x="77330" y="85611"/>
                    <a:pt x="77187" y="85863"/>
                  </a:cubicBezTo>
                  <a:cubicBezTo>
                    <a:pt x="76826" y="86583"/>
                    <a:pt x="75853" y="86849"/>
                    <a:pt x="75492" y="87565"/>
                  </a:cubicBezTo>
                  <a:cubicBezTo>
                    <a:pt x="75347" y="87817"/>
                    <a:pt x="75708" y="88213"/>
                    <a:pt x="75492" y="88415"/>
                  </a:cubicBezTo>
                  <a:cubicBezTo>
                    <a:pt x="75274" y="88616"/>
                    <a:pt x="74843" y="88213"/>
                    <a:pt x="74625" y="88415"/>
                  </a:cubicBezTo>
                  <a:cubicBezTo>
                    <a:pt x="74409" y="88616"/>
                    <a:pt x="74843" y="89066"/>
                    <a:pt x="74625" y="89268"/>
                  </a:cubicBezTo>
                  <a:cubicBezTo>
                    <a:pt x="74409" y="89469"/>
                    <a:pt x="74048" y="89142"/>
                    <a:pt x="73798" y="89268"/>
                  </a:cubicBezTo>
                  <a:cubicBezTo>
                    <a:pt x="73437" y="89447"/>
                    <a:pt x="73221" y="89833"/>
                    <a:pt x="72930" y="90117"/>
                  </a:cubicBezTo>
                  <a:cubicBezTo>
                    <a:pt x="72642" y="90401"/>
                    <a:pt x="72283" y="90606"/>
                    <a:pt x="72103" y="90966"/>
                  </a:cubicBezTo>
                  <a:cubicBezTo>
                    <a:pt x="71958" y="91218"/>
                    <a:pt x="72246" y="91564"/>
                    <a:pt x="72103" y="91816"/>
                  </a:cubicBezTo>
                  <a:cubicBezTo>
                    <a:pt x="71922" y="92172"/>
                    <a:pt x="71416" y="92309"/>
                    <a:pt x="71236" y="92668"/>
                  </a:cubicBezTo>
                  <a:cubicBezTo>
                    <a:pt x="71093" y="92921"/>
                    <a:pt x="71381" y="93266"/>
                    <a:pt x="71236" y="93518"/>
                  </a:cubicBezTo>
                  <a:cubicBezTo>
                    <a:pt x="70877" y="94234"/>
                    <a:pt x="69902" y="94500"/>
                    <a:pt x="69541" y="95220"/>
                  </a:cubicBezTo>
                  <a:cubicBezTo>
                    <a:pt x="69398" y="95472"/>
                    <a:pt x="69759" y="95868"/>
                    <a:pt x="69541" y="96070"/>
                  </a:cubicBezTo>
                  <a:cubicBezTo>
                    <a:pt x="69325" y="96271"/>
                    <a:pt x="68892" y="95868"/>
                    <a:pt x="68676" y="96070"/>
                  </a:cubicBezTo>
                  <a:cubicBezTo>
                    <a:pt x="68460" y="96271"/>
                    <a:pt x="68821" y="96667"/>
                    <a:pt x="68676" y="96919"/>
                  </a:cubicBezTo>
                  <a:cubicBezTo>
                    <a:pt x="68495" y="97275"/>
                    <a:pt x="68027" y="97412"/>
                    <a:pt x="67846" y="97768"/>
                  </a:cubicBezTo>
                  <a:cubicBezTo>
                    <a:pt x="67703" y="98020"/>
                    <a:pt x="68064" y="98420"/>
                    <a:pt x="67846" y="98621"/>
                  </a:cubicBezTo>
                  <a:cubicBezTo>
                    <a:pt x="67630" y="98823"/>
                    <a:pt x="67197" y="98420"/>
                    <a:pt x="66981" y="98621"/>
                  </a:cubicBezTo>
                  <a:cubicBezTo>
                    <a:pt x="66801" y="98794"/>
                    <a:pt x="67162" y="100834"/>
                    <a:pt x="66981" y="101169"/>
                  </a:cubicBezTo>
                  <a:cubicBezTo>
                    <a:pt x="66801" y="101525"/>
                    <a:pt x="66297" y="101662"/>
                    <a:pt x="66116" y="102022"/>
                  </a:cubicBezTo>
                  <a:cubicBezTo>
                    <a:pt x="65863" y="102529"/>
                    <a:pt x="66369" y="103213"/>
                    <a:pt x="66116" y="103721"/>
                  </a:cubicBezTo>
                  <a:cubicBezTo>
                    <a:pt x="65936" y="104077"/>
                    <a:pt x="65467" y="104214"/>
                    <a:pt x="65286" y="104574"/>
                  </a:cubicBezTo>
                  <a:cubicBezTo>
                    <a:pt x="65143" y="104825"/>
                    <a:pt x="65432" y="105168"/>
                    <a:pt x="65286" y="105423"/>
                  </a:cubicBezTo>
                  <a:cubicBezTo>
                    <a:pt x="65106" y="105779"/>
                    <a:pt x="64602" y="105912"/>
                    <a:pt x="64421" y="106272"/>
                  </a:cubicBezTo>
                  <a:cubicBezTo>
                    <a:pt x="64168" y="106780"/>
                    <a:pt x="64818" y="107571"/>
                    <a:pt x="64421" y="107975"/>
                  </a:cubicBezTo>
                  <a:cubicBezTo>
                    <a:pt x="64206" y="108176"/>
                    <a:pt x="63772" y="107773"/>
                    <a:pt x="63592" y="107975"/>
                  </a:cubicBezTo>
                  <a:cubicBezTo>
                    <a:pt x="63195" y="108374"/>
                    <a:pt x="63988" y="109274"/>
                    <a:pt x="63592" y="109673"/>
                  </a:cubicBezTo>
                  <a:cubicBezTo>
                    <a:pt x="63376" y="109875"/>
                    <a:pt x="62942" y="109472"/>
                    <a:pt x="62727" y="109673"/>
                  </a:cubicBezTo>
                  <a:cubicBezTo>
                    <a:pt x="62509" y="109875"/>
                    <a:pt x="62727" y="110242"/>
                    <a:pt x="62727" y="110523"/>
                  </a:cubicBezTo>
                  <a:cubicBezTo>
                    <a:pt x="62727" y="111091"/>
                    <a:pt x="62978" y="111717"/>
                    <a:pt x="62727" y="112225"/>
                  </a:cubicBezTo>
                  <a:cubicBezTo>
                    <a:pt x="62581" y="112477"/>
                    <a:pt x="62077" y="112023"/>
                    <a:pt x="61862" y="112225"/>
                  </a:cubicBezTo>
                  <a:cubicBezTo>
                    <a:pt x="61609" y="112477"/>
                    <a:pt x="62113" y="115100"/>
                    <a:pt x="61862" y="115626"/>
                  </a:cubicBezTo>
                  <a:cubicBezTo>
                    <a:pt x="61681" y="115982"/>
                    <a:pt x="61212" y="116115"/>
                    <a:pt x="61032" y="116475"/>
                  </a:cubicBezTo>
                  <a:cubicBezTo>
                    <a:pt x="60706" y="117155"/>
                    <a:pt x="61355" y="118346"/>
                    <a:pt x="61032" y="119027"/>
                  </a:cubicBezTo>
                  <a:cubicBezTo>
                    <a:pt x="60851" y="119383"/>
                    <a:pt x="60345" y="119516"/>
                    <a:pt x="60167" y="119876"/>
                  </a:cubicBezTo>
                  <a:cubicBezTo>
                    <a:pt x="60022" y="120128"/>
                    <a:pt x="60310" y="120473"/>
                    <a:pt x="60167" y="120725"/>
                  </a:cubicBezTo>
                  <a:cubicBezTo>
                    <a:pt x="59986" y="121082"/>
                    <a:pt x="59518" y="121219"/>
                    <a:pt x="59337" y="121578"/>
                  </a:cubicBezTo>
                  <a:cubicBezTo>
                    <a:pt x="59192" y="121830"/>
                    <a:pt x="59480" y="122176"/>
                    <a:pt x="59337" y="122428"/>
                  </a:cubicBezTo>
                  <a:cubicBezTo>
                    <a:pt x="59157" y="122784"/>
                    <a:pt x="58650" y="122921"/>
                    <a:pt x="58470" y="123277"/>
                  </a:cubicBezTo>
                  <a:cubicBezTo>
                    <a:pt x="58327" y="123529"/>
                    <a:pt x="58615" y="123874"/>
                    <a:pt x="58470" y="124130"/>
                  </a:cubicBezTo>
                  <a:cubicBezTo>
                    <a:pt x="58292" y="124486"/>
                    <a:pt x="57750" y="124598"/>
                    <a:pt x="57605" y="124979"/>
                  </a:cubicBezTo>
                  <a:cubicBezTo>
                    <a:pt x="57424" y="125516"/>
                    <a:pt x="57785" y="126142"/>
                    <a:pt x="57605" y="126678"/>
                  </a:cubicBezTo>
                  <a:cubicBezTo>
                    <a:pt x="57462" y="127059"/>
                    <a:pt x="56956" y="127171"/>
                    <a:pt x="56775" y="127531"/>
                  </a:cubicBezTo>
                  <a:cubicBezTo>
                    <a:pt x="56524" y="128064"/>
                    <a:pt x="57028" y="130396"/>
                    <a:pt x="56775" y="130932"/>
                  </a:cubicBezTo>
                  <a:cubicBezTo>
                    <a:pt x="56595" y="131288"/>
                    <a:pt x="56091" y="131421"/>
                    <a:pt x="55910" y="131781"/>
                  </a:cubicBezTo>
                  <a:cubicBezTo>
                    <a:pt x="55767" y="132033"/>
                    <a:pt x="56055" y="132379"/>
                    <a:pt x="55910" y="132631"/>
                  </a:cubicBezTo>
                  <a:cubicBezTo>
                    <a:pt x="55730" y="132987"/>
                    <a:pt x="55261" y="133123"/>
                    <a:pt x="55080" y="133483"/>
                  </a:cubicBezTo>
                  <a:cubicBezTo>
                    <a:pt x="54937" y="133735"/>
                    <a:pt x="55080" y="134048"/>
                    <a:pt x="55080" y="134333"/>
                  </a:cubicBezTo>
                  <a:cubicBezTo>
                    <a:pt x="54792" y="134617"/>
                    <a:pt x="54396" y="134822"/>
                    <a:pt x="54215" y="135182"/>
                  </a:cubicBezTo>
                  <a:cubicBezTo>
                    <a:pt x="54072" y="135434"/>
                    <a:pt x="54431" y="135833"/>
                    <a:pt x="54215" y="136031"/>
                  </a:cubicBezTo>
                  <a:cubicBezTo>
                    <a:pt x="54000" y="136233"/>
                    <a:pt x="53566" y="135830"/>
                    <a:pt x="53350" y="136031"/>
                  </a:cubicBezTo>
                  <a:cubicBezTo>
                    <a:pt x="52954" y="136435"/>
                    <a:pt x="53604" y="137226"/>
                    <a:pt x="53350" y="137734"/>
                  </a:cubicBezTo>
                  <a:cubicBezTo>
                    <a:pt x="51403" y="141624"/>
                    <a:pt x="53711" y="134128"/>
                    <a:pt x="51656" y="140285"/>
                  </a:cubicBezTo>
                  <a:cubicBezTo>
                    <a:pt x="51475" y="140822"/>
                    <a:pt x="51909" y="141476"/>
                    <a:pt x="51656" y="141984"/>
                  </a:cubicBezTo>
                  <a:cubicBezTo>
                    <a:pt x="51475" y="142340"/>
                    <a:pt x="51006" y="142477"/>
                    <a:pt x="50826" y="142833"/>
                  </a:cubicBezTo>
                  <a:cubicBezTo>
                    <a:pt x="50683" y="143085"/>
                    <a:pt x="50971" y="143431"/>
                    <a:pt x="50826" y="143686"/>
                  </a:cubicBezTo>
                  <a:cubicBezTo>
                    <a:pt x="50645" y="144043"/>
                    <a:pt x="50141" y="144176"/>
                    <a:pt x="49961" y="144536"/>
                  </a:cubicBezTo>
                  <a:cubicBezTo>
                    <a:pt x="49708" y="145043"/>
                    <a:pt x="50214" y="145730"/>
                    <a:pt x="49961" y="146238"/>
                  </a:cubicBezTo>
                  <a:cubicBezTo>
                    <a:pt x="49166" y="147803"/>
                    <a:pt x="48194" y="146375"/>
                    <a:pt x="47401" y="147937"/>
                  </a:cubicBezTo>
                  <a:cubicBezTo>
                    <a:pt x="47256" y="148188"/>
                    <a:pt x="47472" y="148520"/>
                    <a:pt x="47401" y="148786"/>
                  </a:cubicBezTo>
                  <a:cubicBezTo>
                    <a:pt x="47183" y="149387"/>
                    <a:pt x="46752" y="149887"/>
                    <a:pt x="46571" y="150488"/>
                  </a:cubicBezTo>
                  <a:cubicBezTo>
                    <a:pt x="46499" y="150758"/>
                    <a:pt x="46714" y="151085"/>
                    <a:pt x="46571" y="151337"/>
                  </a:cubicBezTo>
                  <a:cubicBezTo>
                    <a:pt x="46030" y="152359"/>
                    <a:pt x="44516" y="152867"/>
                    <a:pt x="44009" y="153889"/>
                  </a:cubicBezTo>
                  <a:cubicBezTo>
                    <a:pt x="43866" y="154141"/>
                    <a:pt x="44155" y="154487"/>
                    <a:pt x="44009" y="154738"/>
                  </a:cubicBezTo>
                  <a:cubicBezTo>
                    <a:pt x="43470" y="155761"/>
                    <a:pt x="41956" y="156268"/>
                    <a:pt x="41450" y="157290"/>
                  </a:cubicBezTo>
                  <a:cubicBezTo>
                    <a:pt x="41307" y="157542"/>
                    <a:pt x="41668" y="157938"/>
                    <a:pt x="41450" y="158139"/>
                  </a:cubicBezTo>
                  <a:cubicBezTo>
                    <a:pt x="41234" y="158341"/>
                    <a:pt x="40800" y="157938"/>
                    <a:pt x="40585" y="158139"/>
                  </a:cubicBezTo>
                  <a:cubicBezTo>
                    <a:pt x="40369" y="158341"/>
                    <a:pt x="40730" y="158737"/>
                    <a:pt x="40585" y="158989"/>
                  </a:cubicBezTo>
                  <a:cubicBezTo>
                    <a:pt x="40404" y="159345"/>
                    <a:pt x="39971" y="159507"/>
                    <a:pt x="39755" y="159842"/>
                  </a:cubicBezTo>
                  <a:cubicBezTo>
                    <a:pt x="39394" y="160367"/>
                    <a:pt x="39251" y="161015"/>
                    <a:pt x="38890" y="161540"/>
                  </a:cubicBezTo>
                  <a:cubicBezTo>
                    <a:pt x="38637" y="161900"/>
                    <a:pt x="36691" y="163915"/>
                    <a:pt x="36330" y="164092"/>
                  </a:cubicBezTo>
                  <a:cubicBezTo>
                    <a:pt x="36077" y="164218"/>
                    <a:pt x="35681" y="163890"/>
                    <a:pt x="35463" y="164092"/>
                  </a:cubicBezTo>
                  <a:cubicBezTo>
                    <a:pt x="35067" y="164491"/>
                    <a:pt x="35897" y="165391"/>
                    <a:pt x="35463" y="165790"/>
                  </a:cubicBezTo>
                  <a:cubicBezTo>
                    <a:pt x="35247" y="165992"/>
                    <a:pt x="34816" y="165589"/>
                    <a:pt x="34636" y="165790"/>
                  </a:cubicBezTo>
                  <a:cubicBezTo>
                    <a:pt x="34418" y="165992"/>
                    <a:pt x="34779" y="166388"/>
                    <a:pt x="34636" y="166644"/>
                  </a:cubicBezTo>
                  <a:cubicBezTo>
                    <a:pt x="34275" y="167360"/>
                    <a:pt x="33300" y="167626"/>
                    <a:pt x="32941" y="168342"/>
                  </a:cubicBezTo>
                  <a:cubicBezTo>
                    <a:pt x="32796" y="168594"/>
                    <a:pt x="33156" y="168994"/>
                    <a:pt x="32941" y="169195"/>
                  </a:cubicBezTo>
                  <a:cubicBezTo>
                    <a:pt x="32542" y="169595"/>
                    <a:pt x="31642" y="168792"/>
                    <a:pt x="31209" y="169195"/>
                  </a:cubicBezTo>
                  <a:cubicBezTo>
                    <a:pt x="30812" y="169595"/>
                    <a:pt x="31462" y="170386"/>
                    <a:pt x="31209" y="170894"/>
                  </a:cubicBezTo>
                  <a:cubicBezTo>
                    <a:pt x="31028" y="171250"/>
                    <a:pt x="30559" y="171387"/>
                    <a:pt x="30379" y="171743"/>
                  </a:cubicBezTo>
                  <a:cubicBezTo>
                    <a:pt x="30236" y="171995"/>
                    <a:pt x="30597" y="172394"/>
                    <a:pt x="30379" y="172596"/>
                  </a:cubicBezTo>
                  <a:cubicBezTo>
                    <a:pt x="30163" y="172798"/>
                    <a:pt x="29730" y="172394"/>
                    <a:pt x="29514" y="172596"/>
                  </a:cubicBezTo>
                  <a:cubicBezTo>
                    <a:pt x="29298" y="172798"/>
                    <a:pt x="29659" y="173193"/>
                    <a:pt x="29514" y="173445"/>
                  </a:cubicBezTo>
                  <a:cubicBezTo>
                    <a:pt x="27746" y="176983"/>
                    <a:pt x="29586" y="172538"/>
                    <a:pt x="27819" y="174295"/>
                  </a:cubicBezTo>
                  <a:cubicBezTo>
                    <a:pt x="27603" y="174496"/>
                    <a:pt x="27964" y="174892"/>
                    <a:pt x="27819" y="175148"/>
                  </a:cubicBezTo>
                  <a:cubicBezTo>
                    <a:pt x="27458" y="175864"/>
                    <a:pt x="26485" y="176130"/>
                    <a:pt x="26124" y="176846"/>
                  </a:cubicBezTo>
                  <a:cubicBezTo>
                    <a:pt x="25656" y="177757"/>
                    <a:pt x="26846" y="178660"/>
                    <a:pt x="25259" y="180247"/>
                  </a:cubicBezTo>
                  <a:cubicBezTo>
                    <a:pt x="25041" y="180449"/>
                    <a:pt x="24645" y="180121"/>
                    <a:pt x="24394" y="180247"/>
                  </a:cubicBezTo>
                  <a:cubicBezTo>
                    <a:pt x="24033" y="180427"/>
                    <a:pt x="23853" y="180812"/>
                    <a:pt x="23565" y="181097"/>
                  </a:cubicBezTo>
                  <a:cubicBezTo>
                    <a:pt x="23276" y="181381"/>
                    <a:pt x="22843" y="181568"/>
                    <a:pt x="22700" y="181950"/>
                  </a:cubicBezTo>
                  <a:cubicBezTo>
                    <a:pt x="22700" y="185818"/>
                    <a:pt x="23096" y="181996"/>
                    <a:pt x="21870" y="184498"/>
                  </a:cubicBezTo>
                  <a:cubicBezTo>
                    <a:pt x="21725" y="184749"/>
                    <a:pt x="22086" y="185149"/>
                    <a:pt x="21870" y="185350"/>
                  </a:cubicBezTo>
                  <a:cubicBezTo>
                    <a:pt x="21652" y="185552"/>
                    <a:pt x="21293" y="185350"/>
                    <a:pt x="21003" y="185350"/>
                  </a:cubicBezTo>
                  <a:cubicBezTo>
                    <a:pt x="20714" y="185916"/>
                    <a:pt x="20356" y="186448"/>
                    <a:pt x="20138" y="187049"/>
                  </a:cubicBezTo>
                  <a:cubicBezTo>
                    <a:pt x="19957" y="187632"/>
                    <a:pt x="20391" y="189097"/>
                    <a:pt x="20138" y="189601"/>
                  </a:cubicBezTo>
                  <a:cubicBezTo>
                    <a:pt x="19957" y="189957"/>
                    <a:pt x="19488" y="190090"/>
                    <a:pt x="19308" y="190450"/>
                  </a:cubicBezTo>
                  <a:cubicBezTo>
                    <a:pt x="19165" y="190702"/>
                    <a:pt x="19453" y="191048"/>
                    <a:pt x="19308" y="191299"/>
                  </a:cubicBezTo>
                  <a:cubicBezTo>
                    <a:pt x="18949" y="192019"/>
                    <a:pt x="17974" y="192286"/>
                    <a:pt x="17613" y="193002"/>
                  </a:cubicBezTo>
                  <a:cubicBezTo>
                    <a:pt x="17470" y="193253"/>
                    <a:pt x="17758" y="193599"/>
                    <a:pt x="17613" y="193851"/>
                  </a:cubicBezTo>
                  <a:cubicBezTo>
                    <a:pt x="17433" y="194207"/>
                    <a:pt x="16929" y="194344"/>
                    <a:pt x="16748" y="194700"/>
                  </a:cubicBezTo>
                  <a:cubicBezTo>
                    <a:pt x="16605" y="194952"/>
                    <a:pt x="16964" y="195352"/>
                    <a:pt x="16748" y="195553"/>
                  </a:cubicBezTo>
                  <a:cubicBezTo>
                    <a:pt x="16532" y="195755"/>
                    <a:pt x="16099" y="195352"/>
                    <a:pt x="15883" y="195553"/>
                  </a:cubicBezTo>
                  <a:cubicBezTo>
                    <a:pt x="15667" y="195755"/>
                    <a:pt x="16099" y="196201"/>
                    <a:pt x="15883" y="196403"/>
                  </a:cubicBezTo>
                  <a:cubicBezTo>
                    <a:pt x="15667" y="196604"/>
                    <a:pt x="15234" y="196201"/>
                    <a:pt x="15053" y="196403"/>
                  </a:cubicBezTo>
                  <a:cubicBezTo>
                    <a:pt x="14873" y="196575"/>
                    <a:pt x="15234" y="198616"/>
                    <a:pt x="15053" y="198954"/>
                  </a:cubicBezTo>
                  <a:cubicBezTo>
                    <a:pt x="14873" y="199311"/>
                    <a:pt x="14369" y="199444"/>
                    <a:pt x="14188" y="199803"/>
                  </a:cubicBezTo>
                  <a:cubicBezTo>
                    <a:pt x="14043" y="200055"/>
                    <a:pt x="14404" y="200455"/>
                    <a:pt x="14188" y="200653"/>
                  </a:cubicBezTo>
                  <a:cubicBezTo>
                    <a:pt x="13973" y="200854"/>
                    <a:pt x="13539" y="200451"/>
                    <a:pt x="13359" y="200653"/>
                  </a:cubicBezTo>
                  <a:cubicBezTo>
                    <a:pt x="13143" y="200854"/>
                    <a:pt x="13574" y="201304"/>
                    <a:pt x="13359" y="201506"/>
                  </a:cubicBezTo>
                  <a:cubicBezTo>
                    <a:pt x="13143" y="201707"/>
                    <a:pt x="12709" y="201304"/>
                    <a:pt x="12494" y="201506"/>
                  </a:cubicBezTo>
                  <a:cubicBezTo>
                    <a:pt x="12278" y="201707"/>
                    <a:pt x="12637" y="202103"/>
                    <a:pt x="12494" y="202355"/>
                  </a:cubicBezTo>
                  <a:cubicBezTo>
                    <a:pt x="12313" y="202711"/>
                    <a:pt x="11809" y="202845"/>
                    <a:pt x="11629" y="203205"/>
                  </a:cubicBezTo>
                  <a:cubicBezTo>
                    <a:pt x="11483" y="203456"/>
                    <a:pt x="11844" y="203856"/>
                    <a:pt x="11629" y="204057"/>
                  </a:cubicBezTo>
                  <a:cubicBezTo>
                    <a:pt x="11411" y="204259"/>
                    <a:pt x="10979" y="203856"/>
                    <a:pt x="10799" y="204057"/>
                  </a:cubicBezTo>
                  <a:cubicBezTo>
                    <a:pt x="10583" y="204259"/>
                    <a:pt x="10942" y="204651"/>
                    <a:pt x="10799" y="204907"/>
                  </a:cubicBezTo>
                  <a:cubicBezTo>
                    <a:pt x="10618" y="205263"/>
                    <a:pt x="10114" y="205396"/>
                    <a:pt x="9934" y="205756"/>
                  </a:cubicBezTo>
                  <a:cubicBezTo>
                    <a:pt x="9681" y="206264"/>
                    <a:pt x="10330" y="207055"/>
                    <a:pt x="9934" y="207458"/>
                  </a:cubicBezTo>
                  <a:cubicBezTo>
                    <a:pt x="9716" y="207660"/>
                    <a:pt x="9285" y="207257"/>
                    <a:pt x="9104" y="207458"/>
                  </a:cubicBezTo>
                  <a:cubicBezTo>
                    <a:pt x="8708" y="207858"/>
                    <a:pt x="9355" y="208650"/>
                    <a:pt x="9104" y="209157"/>
                  </a:cubicBezTo>
                  <a:cubicBezTo>
                    <a:pt x="8924" y="209513"/>
                    <a:pt x="8417" y="209650"/>
                    <a:pt x="8239" y="210010"/>
                  </a:cubicBezTo>
                  <a:cubicBezTo>
                    <a:pt x="8094" y="210258"/>
                    <a:pt x="8455" y="210658"/>
                    <a:pt x="8239" y="210859"/>
                  </a:cubicBezTo>
                  <a:cubicBezTo>
                    <a:pt x="8021" y="211061"/>
                    <a:pt x="7590" y="210658"/>
                    <a:pt x="7372" y="210859"/>
                  </a:cubicBezTo>
                  <a:cubicBezTo>
                    <a:pt x="6976" y="211259"/>
                    <a:pt x="7806" y="212158"/>
                    <a:pt x="7372" y="212558"/>
                  </a:cubicBezTo>
                  <a:cubicBezTo>
                    <a:pt x="7156" y="212759"/>
                    <a:pt x="6723" y="212356"/>
                    <a:pt x="6544" y="212558"/>
                  </a:cubicBezTo>
                  <a:cubicBezTo>
                    <a:pt x="6146" y="212961"/>
                    <a:pt x="6941" y="213857"/>
                    <a:pt x="6544" y="214260"/>
                  </a:cubicBezTo>
                  <a:cubicBezTo>
                    <a:pt x="6327" y="214462"/>
                    <a:pt x="5895" y="214059"/>
                    <a:pt x="5677" y="214260"/>
                  </a:cubicBezTo>
                  <a:cubicBezTo>
                    <a:pt x="5281" y="214660"/>
                    <a:pt x="5930" y="215452"/>
                    <a:pt x="5677" y="215959"/>
                  </a:cubicBezTo>
                  <a:cubicBezTo>
                    <a:pt x="5497" y="216315"/>
                    <a:pt x="5028" y="216452"/>
                    <a:pt x="4847" y="216812"/>
                  </a:cubicBezTo>
                  <a:cubicBezTo>
                    <a:pt x="4704" y="217064"/>
                    <a:pt x="4847" y="217377"/>
                    <a:pt x="4847" y="217661"/>
                  </a:cubicBezTo>
                  <a:cubicBezTo>
                    <a:pt x="4847" y="217946"/>
                    <a:pt x="4847" y="218226"/>
                    <a:pt x="4847" y="218511"/>
                  </a:cubicBezTo>
                  <a:cubicBezTo>
                    <a:pt x="4847" y="219335"/>
                    <a:pt x="5028" y="223106"/>
                    <a:pt x="4847" y="223614"/>
                  </a:cubicBezTo>
                  <a:cubicBezTo>
                    <a:pt x="4632" y="224215"/>
                    <a:pt x="4200" y="224711"/>
                    <a:pt x="3982" y="225312"/>
                  </a:cubicBezTo>
                  <a:cubicBezTo>
                    <a:pt x="3732" y="226118"/>
                    <a:pt x="4236" y="227058"/>
                    <a:pt x="3982" y="227864"/>
                  </a:cubicBezTo>
                  <a:cubicBezTo>
                    <a:pt x="3839" y="228242"/>
                    <a:pt x="3298" y="228353"/>
                    <a:pt x="3117" y="228713"/>
                  </a:cubicBezTo>
                  <a:cubicBezTo>
                    <a:pt x="2829" y="229300"/>
                    <a:pt x="3406" y="232665"/>
                    <a:pt x="3117" y="232964"/>
                  </a:cubicBezTo>
                  <a:cubicBezTo>
                    <a:pt x="2902" y="233165"/>
                    <a:pt x="2468" y="232762"/>
                    <a:pt x="2288" y="232964"/>
                  </a:cubicBezTo>
                  <a:cubicBezTo>
                    <a:pt x="2037" y="233226"/>
                    <a:pt x="2541" y="236951"/>
                    <a:pt x="2288" y="237214"/>
                  </a:cubicBezTo>
                  <a:cubicBezTo>
                    <a:pt x="2072" y="237415"/>
                    <a:pt x="1638" y="237012"/>
                    <a:pt x="1423" y="237214"/>
                  </a:cubicBezTo>
                  <a:cubicBezTo>
                    <a:pt x="989" y="237638"/>
                    <a:pt x="1856" y="239341"/>
                    <a:pt x="1423" y="239766"/>
                  </a:cubicBezTo>
                  <a:cubicBezTo>
                    <a:pt x="1207" y="239967"/>
                    <a:pt x="773" y="239564"/>
                    <a:pt x="593" y="239766"/>
                  </a:cubicBezTo>
                  <a:cubicBezTo>
                    <a:pt x="377" y="239971"/>
                    <a:pt x="809" y="242961"/>
                    <a:pt x="593" y="243166"/>
                  </a:cubicBezTo>
                  <a:cubicBezTo>
                    <a:pt x="377" y="243368"/>
                    <a:pt x="-56" y="242965"/>
                    <a:pt x="-272" y="243166"/>
                  </a:cubicBezTo>
                  <a:cubicBezTo>
                    <a:pt x="-488" y="243368"/>
                    <a:pt x="-272" y="243735"/>
                    <a:pt x="-272" y="244016"/>
                  </a:cubicBezTo>
                  <a:cubicBezTo>
                    <a:pt x="-272" y="244300"/>
                    <a:pt x="-272" y="244584"/>
                    <a:pt x="-272" y="244869"/>
                  </a:cubicBezTo>
                  <a:cubicBezTo>
                    <a:pt x="-272" y="247136"/>
                    <a:pt x="-272" y="249403"/>
                    <a:pt x="-272" y="251670"/>
                  </a:cubicBezTo>
                  <a:cubicBezTo>
                    <a:pt x="-272" y="257055"/>
                    <a:pt x="-272" y="262438"/>
                    <a:pt x="-272" y="267822"/>
                  </a:cubicBezTo>
                  <a:cubicBezTo>
                    <a:pt x="-272" y="269525"/>
                    <a:pt x="-272" y="271223"/>
                    <a:pt x="-272" y="272922"/>
                  </a:cubicBezTo>
                  <a:cubicBezTo>
                    <a:pt x="-272" y="273206"/>
                    <a:pt x="-272" y="273490"/>
                    <a:pt x="-272" y="273775"/>
                  </a:cubicBezTo>
                  <a:cubicBezTo>
                    <a:pt x="-272" y="274059"/>
                    <a:pt x="-417" y="274372"/>
                    <a:pt x="-272" y="274624"/>
                  </a:cubicBezTo>
                  <a:cubicBezTo>
                    <a:pt x="-92" y="274981"/>
                    <a:pt x="412" y="275117"/>
                    <a:pt x="593" y="275473"/>
                  </a:cubicBezTo>
                  <a:cubicBezTo>
                    <a:pt x="846" y="275981"/>
                    <a:pt x="412" y="276636"/>
                    <a:pt x="593" y="277176"/>
                  </a:cubicBezTo>
                  <a:cubicBezTo>
                    <a:pt x="989" y="278378"/>
                    <a:pt x="1892" y="279375"/>
                    <a:pt x="2288" y="280577"/>
                  </a:cubicBezTo>
                  <a:cubicBezTo>
                    <a:pt x="2360" y="280847"/>
                    <a:pt x="2145" y="281174"/>
                    <a:pt x="2288" y="281426"/>
                  </a:cubicBezTo>
                  <a:cubicBezTo>
                    <a:pt x="2468" y="281786"/>
                    <a:pt x="2972" y="281919"/>
                    <a:pt x="3153" y="282275"/>
                  </a:cubicBezTo>
                  <a:cubicBezTo>
                    <a:pt x="3298" y="282527"/>
                    <a:pt x="3010" y="282873"/>
                    <a:pt x="3153" y="283128"/>
                  </a:cubicBezTo>
                  <a:cubicBezTo>
                    <a:pt x="3333" y="283485"/>
                    <a:pt x="3802" y="283618"/>
                    <a:pt x="3982" y="283978"/>
                  </a:cubicBezTo>
                  <a:cubicBezTo>
                    <a:pt x="4128" y="284230"/>
                    <a:pt x="3767" y="284629"/>
                    <a:pt x="3982" y="284827"/>
                  </a:cubicBezTo>
                  <a:cubicBezTo>
                    <a:pt x="4200" y="285029"/>
                    <a:pt x="4632" y="284626"/>
                    <a:pt x="4847" y="284827"/>
                  </a:cubicBezTo>
                  <a:cubicBezTo>
                    <a:pt x="5028" y="285000"/>
                    <a:pt x="4669" y="287040"/>
                    <a:pt x="4847" y="287379"/>
                  </a:cubicBezTo>
                  <a:cubicBezTo>
                    <a:pt x="5028" y="287739"/>
                    <a:pt x="5497" y="287872"/>
                    <a:pt x="5677" y="288228"/>
                  </a:cubicBezTo>
                  <a:cubicBezTo>
                    <a:pt x="5822" y="288480"/>
                    <a:pt x="5462" y="288879"/>
                    <a:pt x="5677" y="289081"/>
                  </a:cubicBezTo>
                  <a:cubicBezTo>
                    <a:pt x="5895" y="289283"/>
                    <a:pt x="6327" y="288879"/>
                    <a:pt x="6544" y="289081"/>
                  </a:cubicBezTo>
                  <a:cubicBezTo>
                    <a:pt x="6760" y="289283"/>
                    <a:pt x="6327" y="289729"/>
                    <a:pt x="6544" y="289930"/>
                  </a:cubicBezTo>
                  <a:cubicBezTo>
                    <a:pt x="6760" y="290132"/>
                    <a:pt x="7192" y="289729"/>
                    <a:pt x="7409" y="289930"/>
                  </a:cubicBezTo>
                  <a:cubicBezTo>
                    <a:pt x="7625" y="290132"/>
                    <a:pt x="7192" y="290582"/>
                    <a:pt x="7409" y="290780"/>
                  </a:cubicBezTo>
                  <a:cubicBezTo>
                    <a:pt x="7625" y="290981"/>
                    <a:pt x="8059" y="290578"/>
                    <a:pt x="8239" y="290780"/>
                  </a:cubicBezTo>
                  <a:cubicBezTo>
                    <a:pt x="8455" y="290981"/>
                    <a:pt x="8094" y="291377"/>
                    <a:pt x="8239" y="291633"/>
                  </a:cubicBezTo>
                  <a:cubicBezTo>
                    <a:pt x="8417" y="291993"/>
                    <a:pt x="8924" y="292122"/>
                    <a:pt x="9104" y="292482"/>
                  </a:cubicBezTo>
                  <a:cubicBezTo>
                    <a:pt x="9247" y="292734"/>
                    <a:pt x="8959" y="293079"/>
                    <a:pt x="9104" y="293331"/>
                  </a:cubicBezTo>
                  <a:cubicBezTo>
                    <a:pt x="9285" y="293691"/>
                    <a:pt x="9753" y="293824"/>
                    <a:pt x="9934" y="294181"/>
                  </a:cubicBezTo>
                  <a:cubicBezTo>
                    <a:pt x="10077" y="294432"/>
                    <a:pt x="9861" y="294764"/>
                    <a:pt x="9934" y="295033"/>
                  </a:cubicBezTo>
                  <a:cubicBezTo>
                    <a:pt x="11987" y="301191"/>
                    <a:pt x="9681" y="293691"/>
                    <a:pt x="11664" y="297581"/>
                  </a:cubicBezTo>
                  <a:cubicBezTo>
                    <a:pt x="11809" y="297834"/>
                    <a:pt x="11519" y="298179"/>
                    <a:pt x="11664" y="298434"/>
                  </a:cubicBezTo>
                  <a:cubicBezTo>
                    <a:pt x="11844" y="298791"/>
                    <a:pt x="12205" y="298999"/>
                    <a:pt x="12494" y="299284"/>
                  </a:cubicBezTo>
                  <a:cubicBezTo>
                    <a:pt x="12782" y="299568"/>
                    <a:pt x="12998" y="299957"/>
                    <a:pt x="13359" y="300133"/>
                  </a:cubicBezTo>
                  <a:cubicBezTo>
                    <a:pt x="13612" y="300259"/>
                    <a:pt x="14008" y="299932"/>
                    <a:pt x="14188" y="300133"/>
                  </a:cubicBezTo>
                  <a:cubicBezTo>
                    <a:pt x="14404" y="300335"/>
                    <a:pt x="14043" y="300731"/>
                    <a:pt x="14188" y="300986"/>
                  </a:cubicBezTo>
                  <a:cubicBezTo>
                    <a:pt x="14369" y="301342"/>
                    <a:pt x="14873" y="301475"/>
                    <a:pt x="15053" y="301835"/>
                  </a:cubicBezTo>
                  <a:cubicBezTo>
                    <a:pt x="15307" y="302343"/>
                    <a:pt x="14657" y="303134"/>
                    <a:pt x="15053" y="303538"/>
                  </a:cubicBezTo>
                  <a:cubicBezTo>
                    <a:pt x="15269" y="303739"/>
                    <a:pt x="15703" y="303336"/>
                    <a:pt x="15918" y="303538"/>
                  </a:cubicBezTo>
                  <a:cubicBezTo>
                    <a:pt x="16136" y="303739"/>
                    <a:pt x="15703" y="304186"/>
                    <a:pt x="15918" y="304387"/>
                  </a:cubicBezTo>
                  <a:cubicBezTo>
                    <a:pt x="16136" y="304589"/>
                    <a:pt x="16568" y="304186"/>
                    <a:pt x="16748" y="304387"/>
                  </a:cubicBezTo>
                  <a:cubicBezTo>
                    <a:pt x="16964" y="304589"/>
                    <a:pt x="16532" y="305035"/>
                    <a:pt x="16748" y="305236"/>
                  </a:cubicBezTo>
                  <a:cubicBezTo>
                    <a:pt x="16964" y="305438"/>
                    <a:pt x="17397" y="305035"/>
                    <a:pt x="17613" y="305236"/>
                  </a:cubicBezTo>
                  <a:cubicBezTo>
                    <a:pt x="17831" y="305438"/>
                    <a:pt x="17397" y="305888"/>
                    <a:pt x="17613" y="306086"/>
                  </a:cubicBezTo>
                  <a:cubicBezTo>
                    <a:pt x="17831" y="306287"/>
                    <a:pt x="18262" y="305884"/>
                    <a:pt x="18443" y="306086"/>
                  </a:cubicBezTo>
                  <a:cubicBezTo>
                    <a:pt x="18661" y="306287"/>
                    <a:pt x="18300" y="306683"/>
                    <a:pt x="18443" y="306939"/>
                  </a:cubicBezTo>
                  <a:cubicBezTo>
                    <a:pt x="18623" y="307295"/>
                    <a:pt x="19130" y="307428"/>
                    <a:pt x="19308" y="307788"/>
                  </a:cubicBezTo>
                  <a:cubicBezTo>
                    <a:pt x="19453" y="308040"/>
                    <a:pt x="19092" y="308436"/>
                    <a:pt x="19308" y="308637"/>
                  </a:cubicBezTo>
                  <a:cubicBezTo>
                    <a:pt x="19526" y="308839"/>
                    <a:pt x="19957" y="308436"/>
                    <a:pt x="20175" y="308637"/>
                  </a:cubicBezTo>
                  <a:cubicBezTo>
                    <a:pt x="20571" y="309040"/>
                    <a:pt x="19777" y="309936"/>
                    <a:pt x="20175" y="310340"/>
                  </a:cubicBezTo>
                  <a:cubicBezTo>
                    <a:pt x="20391" y="310541"/>
                    <a:pt x="20824" y="310138"/>
                    <a:pt x="21003" y="310340"/>
                  </a:cubicBezTo>
                  <a:cubicBezTo>
                    <a:pt x="21221" y="310541"/>
                    <a:pt x="20860" y="310937"/>
                    <a:pt x="21003" y="311189"/>
                  </a:cubicBezTo>
                  <a:cubicBezTo>
                    <a:pt x="21183" y="311549"/>
                    <a:pt x="21689" y="311682"/>
                    <a:pt x="21870" y="312038"/>
                  </a:cubicBezTo>
                  <a:cubicBezTo>
                    <a:pt x="22013" y="312290"/>
                    <a:pt x="21725" y="312635"/>
                    <a:pt x="21870" y="312891"/>
                  </a:cubicBezTo>
                  <a:cubicBezTo>
                    <a:pt x="22050" y="313248"/>
                    <a:pt x="22519" y="313381"/>
                    <a:pt x="22700" y="313740"/>
                  </a:cubicBezTo>
                  <a:cubicBezTo>
                    <a:pt x="22843" y="313992"/>
                    <a:pt x="22554" y="314338"/>
                    <a:pt x="22700" y="314590"/>
                  </a:cubicBezTo>
                  <a:cubicBezTo>
                    <a:pt x="24502" y="318127"/>
                    <a:pt x="22627" y="313683"/>
                    <a:pt x="24430" y="315443"/>
                  </a:cubicBezTo>
                  <a:cubicBezTo>
                    <a:pt x="24863" y="315867"/>
                    <a:pt x="23996" y="317566"/>
                    <a:pt x="24430" y="317991"/>
                  </a:cubicBezTo>
                  <a:cubicBezTo>
                    <a:pt x="24645" y="318192"/>
                    <a:pt x="25079" y="317789"/>
                    <a:pt x="25259" y="317991"/>
                  </a:cubicBezTo>
                  <a:cubicBezTo>
                    <a:pt x="25295" y="318020"/>
                    <a:pt x="25259" y="320337"/>
                    <a:pt x="25259" y="320542"/>
                  </a:cubicBezTo>
                  <a:cubicBezTo>
                    <a:pt x="25259" y="320827"/>
                    <a:pt x="25548" y="321392"/>
                    <a:pt x="25259" y="321392"/>
                  </a:cubicBezTo>
                  <a:cubicBezTo>
                    <a:pt x="24971" y="321392"/>
                    <a:pt x="25259" y="320258"/>
                    <a:pt x="25259" y="320542"/>
                  </a:cubicBezTo>
                  <a:cubicBezTo>
                    <a:pt x="25259" y="321960"/>
                    <a:pt x="25259" y="323375"/>
                    <a:pt x="25259" y="324793"/>
                  </a:cubicBezTo>
                  <a:cubicBezTo>
                    <a:pt x="25259" y="328194"/>
                    <a:pt x="25259" y="331594"/>
                    <a:pt x="25259" y="334995"/>
                  </a:cubicBezTo>
                  <a:cubicBezTo>
                    <a:pt x="25259" y="341229"/>
                    <a:pt x="25259" y="347466"/>
                    <a:pt x="25259" y="353699"/>
                  </a:cubicBezTo>
                  <a:cubicBezTo>
                    <a:pt x="25259" y="355966"/>
                    <a:pt x="25259" y="358233"/>
                    <a:pt x="25259" y="360501"/>
                  </a:cubicBezTo>
                  <a:cubicBezTo>
                    <a:pt x="25259" y="361634"/>
                    <a:pt x="25041" y="362789"/>
                    <a:pt x="25259" y="363901"/>
                  </a:cubicBezTo>
                  <a:cubicBezTo>
                    <a:pt x="25440" y="364780"/>
                    <a:pt x="25944" y="365575"/>
                    <a:pt x="26124" y="366453"/>
                  </a:cubicBezTo>
                  <a:cubicBezTo>
                    <a:pt x="26305" y="367375"/>
                    <a:pt x="26124" y="371495"/>
                    <a:pt x="26124" y="372402"/>
                  </a:cubicBezTo>
                  <a:cubicBezTo>
                    <a:pt x="26124" y="372971"/>
                    <a:pt x="25909" y="373579"/>
                    <a:pt x="26124" y="374104"/>
                  </a:cubicBezTo>
                  <a:cubicBezTo>
                    <a:pt x="26521" y="375051"/>
                    <a:pt x="27496" y="375684"/>
                    <a:pt x="27819" y="376656"/>
                  </a:cubicBezTo>
                  <a:cubicBezTo>
                    <a:pt x="28541" y="378779"/>
                    <a:pt x="27350" y="379017"/>
                    <a:pt x="27819" y="380906"/>
                  </a:cubicBezTo>
                  <a:cubicBezTo>
                    <a:pt x="27964" y="381522"/>
                    <a:pt x="28541" y="381990"/>
                    <a:pt x="28684" y="382605"/>
                  </a:cubicBezTo>
                  <a:cubicBezTo>
                    <a:pt x="28829" y="383156"/>
                    <a:pt x="28684" y="383739"/>
                    <a:pt x="28684" y="384307"/>
                  </a:cubicBezTo>
                  <a:cubicBezTo>
                    <a:pt x="28684" y="385441"/>
                    <a:pt x="28684" y="386575"/>
                    <a:pt x="28684" y="387708"/>
                  </a:cubicBezTo>
                  <a:cubicBezTo>
                    <a:pt x="28684" y="387993"/>
                    <a:pt x="28684" y="388273"/>
                    <a:pt x="28684" y="388558"/>
                  </a:cubicBezTo>
                  <a:cubicBezTo>
                    <a:pt x="28684" y="388842"/>
                    <a:pt x="28541" y="389155"/>
                    <a:pt x="28684" y="389407"/>
                  </a:cubicBezTo>
                  <a:cubicBezTo>
                    <a:pt x="28865" y="389763"/>
                    <a:pt x="29333" y="389900"/>
                    <a:pt x="29514" y="390260"/>
                  </a:cubicBezTo>
                  <a:cubicBezTo>
                    <a:pt x="29767" y="390764"/>
                    <a:pt x="29261" y="391451"/>
                    <a:pt x="29514" y="391958"/>
                  </a:cubicBezTo>
                  <a:cubicBezTo>
                    <a:pt x="29694" y="392315"/>
                    <a:pt x="30198" y="392452"/>
                    <a:pt x="30379" y="392808"/>
                  </a:cubicBezTo>
                  <a:cubicBezTo>
                    <a:pt x="30524" y="393060"/>
                    <a:pt x="30163" y="393459"/>
                    <a:pt x="30379" y="393661"/>
                  </a:cubicBezTo>
                  <a:cubicBezTo>
                    <a:pt x="30597" y="393862"/>
                    <a:pt x="31028" y="393459"/>
                    <a:pt x="31246" y="393661"/>
                  </a:cubicBezTo>
                  <a:cubicBezTo>
                    <a:pt x="31462" y="393862"/>
                    <a:pt x="31101" y="394258"/>
                    <a:pt x="31246" y="394510"/>
                  </a:cubicBezTo>
                  <a:cubicBezTo>
                    <a:pt x="31424" y="394870"/>
                    <a:pt x="31893" y="395003"/>
                    <a:pt x="32074" y="395360"/>
                  </a:cubicBezTo>
                  <a:cubicBezTo>
                    <a:pt x="32219" y="395611"/>
                    <a:pt x="31931" y="395957"/>
                    <a:pt x="32074" y="396212"/>
                  </a:cubicBezTo>
                  <a:cubicBezTo>
                    <a:pt x="32435" y="396928"/>
                    <a:pt x="33410" y="397195"/>
                    <a:pt x="33768" y="397911"/>
                  </a:cubicBezTo>
                  <a:cubicBezTo>
                    <a:pt x="34094" y="398591"/>
                    <a:pt x="33445" y="399782"/>
                    <a:pt x="33768" y="400463"/>
                  </a:cubicBezTo>
                  <a:cubicBezTo>
                    <a:pt x="33949" y="400822"/>
                    <a:pt x="34455" y="400952"/>
                    <a:pt x="34636" y="401312"/>
                  </a:cubicBezTo>
                  <a:cubicBezTo>
                    <a:pt x="34779" y="401564"/>
                    <a:pt x="34490" y="401909"/>
                    <a:pt x="34636" y="402161"/>
                  </a:cubicBezTo>
                  <a:cubicBezTo>
                    <a:pt x="35140" y="403184"/>
                    <a:pt x="36691" y="403694"/>
                    <a:pt x="37195" y="404713"/>
                  </a:cubicBezTo>
                  <a:cubicBezTo>
                    <a:pt x="37338" y="404965"/>
                    <a:pt x="37050" y="405310"/>
                    <a:pt x="37195" y="405562"/>
                  </a:cubicBezTo>
                  <a:cubicBezTo>
                    <a:pt x="37556" y="406282"/>
                    <a:pt x="38529" y="406548"/>
                    <a:pt x="38890" y="407264"/>
                  </a:cubicBezTo>
                  <a:cubicBezTo>
                    <a:pt x="39143" y="407772"/>
                    <a:pt x="38494" y="408564"/>
                    <a:pt x="38890" y="408963"/>
                  </a:cubicBezTo>
                  <a:cubicBezTo>
                    <a:pt x="39106" y="409165"/>
                    <a:pt x="39502" y="408837"/>
                    <a:pt x="39755" y="408963"/>
                  </a:cubicBezTo>
                  <a:cubicBezTo>
                    <a:pt x="40116" y="409143"/>
                    <a:pt x="40296" y="409532"/>
                    <a:pt x="40585" y="409816"/>
                  </a:cubicBezTo>
                  <a:cubicBezTo>
                    <a:pt x="40873" y="410101"/>
                    <a:pt x="41161" y="410381"/>
                    <a:pt x="41450" y="410665"/>
                  </a:cubicBezTo>
                  <a:cubicBezTo>
                    <a:pt x="41883" y="411112"/>
                    <a:pt x="43759" y="412764"/>
                    <a:pt x="44009" y="413217"/>
                  </a:cubicBezTo>
                  <a:cubicBezTo>
                    <a:pt x="44155" y="413469"/>
                    <a:pt x="43794" y="413865"/>
                    <a:pt x="44009" y="414066"/>
                  </a:cubicBezTo>
                  <a:cubicBezTo>
                    <a:pt x="44408" y="414466"/>
                    <a:pt x="45200" y="413814"/>
                    <a:pt x="45706" y="414066"/>
                  </a:cubicBezTo>
                  <a:cubicBezTo>
                    <a:pt x="49347" y="415880"/>
                    <a:pt x="43759" y="413955"/>
                    <a:pt x="47401" y="415769"/>
                  </a:cubicBezTo>
                  <a:cubicBezTo>
                    <a:pt x="47652" y="415895"/>
                    <a:pt x="48048" y="415567"/>
                    <a:pt x="48266" y="415769"/>
                  </a:cubicBezTo>
                  <a:cubicBezTo>
                    <a:pt x="48482" y="415970"/>
                    <a:pt x="48266" y="416334"/>
                    <a:pt x="48266" y="416618"/>
                  </a:cubicBezTo>
                  <a:cubicBezTo>
                    <a:pt x="48555" y="416902"/>
                    <a:pt x="48770" y="417244"/>
                    <a:pt x="49096" y="417467"/>
                  </a:cubicBezTo>
                  <a:cubicBezTo>
                    <a:pt x="49673" y="417752"/>
                    <a:pt x="50249" y="418036"/>
                    <a:pt x="50826" y="418317"/>
                  </a:cubicBezTo>
                  <a:cubicBezTo>
                    <a:pt x="51114" y="418317"/>
                    <a:pt x="51403" y="418191"/>
                    <a:pt x="51656" y="418317"/>
                  </a:cubicBezTo>
                  <a:cubicBezTo>
                    <a:pt x="52017" y="418497"/>
                    <a:pt x="52160" y="418990"/>
                    <a:pt x="52521" y="419170"/>
                  </a:cubicBezTo>
                  <a:cubicBezTo>
                    <a:pt x="53062" y="419436"/>
                    <a:pt x="55369" y="418903"/>
                    <a:pt x="55910" y="419170"/>
                  </a:cubicBezTo>
                  <a:cubicBezTo>
                    <a:pt x="56271" y="419350"/>
                    <a:pt x="56416" y="419839"/>
                    <a:pt x="56775" y="420019"/>
                  </a:cubicBezTo>
                  <a:cubicBezTo>
                    <a:pt x="57281" y="420271"/>
                    <a:pt x="57966" y="419767"/>
                    <a:pt x="58470" y="420019"/>
                  </a:cubicBezTo>
                  <a:cubicBezTo>
                    <a:pt x="59192" y="420375"/>
                    <a:pt x="59445" y="421361"/>
                    <a:pt x="60167" y="421721"/>
                  </a:cubicBezTo>
                  <a:cubicBezTo>
                    <a:pt x="60671" y="421973"/>
                    <a:pt x="61463" y="421318"/>
                    <a:pt x="61897" y="421721"/>
                  </a:cubicBezTo>
                  <a:cubicBezTo>
                    <a:pt x="62113" y="421923"/>
                    <a:pt x="61681" y="422369"/>
                    <a:pt x="61897" y="422571"/>
                  </a:cubicBezTo>
                  <a:cubicBezTo>
                    <a:pt x="62077" y="422743"/>
                    <a:pt x="64096" y="422401"/>
                    <a:pt x="64457" y="422571"/>
                  </a:cubicBezTo>
                  <a:cubicBezTo>
                    <a:pt x="64818" y="422750"/>
                    <a:pt x="64925" y="423240"/>
                    <a:pt x="65286" y="423420"/>
                  </a:cubicBezTo>
                  <a:cubicBezTo>
                    <a:pt x="65828" y="423686"/>
                    <a:pt x="68172" y="423153"/>
                    <a:pt x="68713" y="423420"/>
                  </a:cubicBezTo>
                  <a:cubicBezTo>
                    <a:pt x="69072" y="423600"/>
                    <a:pt x="69182" y="424093"/>
                    <a:pt x="69541" y="424269"/>
                  </a:cubicBezTo>
                  <a:cubicBezTo>
                    <a:pt x="69794" y="424399"/>
                    <a:pt x="72354" y="424269"/>
                    <a:pt x="72968" y="424269"/>
                  </a:cubicBezTo>
                  <a:cubicBezTo>
                    <a:pt x="75528" y="424269"/>
                    <a:pt x="78052" y="424269"/>
                    <a:pt x="80612" y="424269"/>
                  </a:cubicBezTo>
                  <a:cubicBezTo>
                    <a:pt x="86887" y="424269"/>
                    <a:pt x="93124" y="424269"/>
                    <a:pt x="99364" y="424269"/>
                  </a:cubicBezTo>
                  <a:cubicBezTo>
                    <a:pt x="104484" y="424269"/>
                    <a:pt x="109605" y="424269"/>
                    <a:pt x="114690" y="424269"/>
                  </a:cubicBezTo>
                  <a:cubicBezTo>
                    <a:pt x="116384" y="424269"/>
                    <a:pt x="118116" y="424269"/>
                    <a:pt x="119811" y="424269"/>
                  </a:cubicBezTo>
                  <a:cubicBezTo>
                    <a:pt x="120100" y="424269"/>
                    <a:pt x="120388" y="424269"/>
                    <a:pt x="120676" y="424269"/>
                  </a:cubicBezTo>
                  <a:cubicBezTo>
                    <a:pt x="120965" y="424269"/>
                    <a:pt x="121253" y="424143"/>
                    <a:pt x="121506" y="424269"/>
                  </a:cubicBezTo>
                  <a:cubicBezTo>
                    <a:pt x="122695" y="424859"/>
                    <a:pt x="122371" y="425784"/>
                    <a:pt x="122371" y="426821"/>
                  </a:cubicBezTo>
                  <a:cubicBezTo>
                    <a:pt x="122371" y="427105"/>
                    <a:pt x="122226" y="427418"/>
                    <a:pt x="122371" y="427670"/>
                  </a:cubicBezTo>
                  <a:cubicBezTo>
                    <a:pt x="122551" y="428027"/>
                    <a:pt x="123055" y="428163"/>
                    <a:pt x="123201" y="428523"/>
                  </a:cubicBezTo>
                  <a:cubicBezTo>
                    <a:pt x="123344" y="428775"/>
                    <a:pt x="122983" y="429171"/>
                    <a:pt x="123201" y="429373"/>
                  </a:cubicBezTo>
                  <a:cubicBezTo>
                    <a:pt x="123416" y="429574"/>
                    <a:pt x="123850" y="429171"/>
                    <a:pt x="124066" y="429373"/>
                  </a:cubicBezTo>
                  <a:cubicBezTo>
                    <a:pt x="124499" y="429797"/>
                    <a:pt x="123632" y="431499"/>
                    <a:pt x="124066" y="431924"/>
                  </a:cubicBezTo>
                  <a:cubicBezTo>
                    <a:pt x="124281" y="432126"/>
                    <a:pt x="124715" y="431723"/>
                    <a:pt x="124931" y="431924"/>
                  </a:cubicBezTo>
                  <a:cubicBezTo>
                    <a:pt x="125146" y="432129"/>
                    <a:pt x="124715" y="435120"/>
                    <a:pt x="124931" y="435325"/>
                  </a:cubicBezTo>
                  <a:cubicBezTo>
                    <a:pt x="125146" y="435527"/>
                    <a:pt x="125580" y="435123"/>
                    <a:pt x="125760" y="435325"/>
                  </a:cubicBezTo>
                  <a:cubicBezTo>
                    <a:pt x="126157" y="435724"/>
                    <a:pt x="125364" y="436624"/>
                    <a:pt x="125760" y="437024"/>
                  </a:cubicBezTo>
                  <a:cubicBezTo>
                    <a:pt x="125976" y="437225"/>
                    <a:pt x="126410" y="436822"/>
                    <a:pt x="126625" y="437024"/>
                  </a:cubicBezTo>
                  <a:cubicBezTo>
                    <a:pt x="127022" y="437427"/>
                    <a:pt x="126229" y="438323"/>
                    <a:pt x="126625" y="438726"/>
                  </a:cubicBezTo>
                  <a:cubicBezTo>
                    <a:pt x="128393" y="440486"/>
                    <a:pt x="126553" y="436038"/>
                    <a:pt x="128320" y="439575"/>
                  </a:cubicBezTo>
                  <a:cubicBezTo>
                    <a:pt x="128465" y="439827"/>
                    <a:pt x="128320" y="440140"/>
                    <a:pt x="128320" y="440425"/>
                  </a:cubicBezTo>
                  <a:cubicBezTo>
                    <a:pt x="128609" y="440709"/>
                    <a:pt x="129007" y="440918"/>
                    <a:pt x="129185" y="441277"/>
                  </a:cubicBezTo>
                  <a:cubicBezTo>
                    <a:pt x="129366" y="441616"/>
                    <a:pt x="129007" y="443653"/>
                    <a:pt x="129185" y="443825"/>
                  </a:cubicBezTo>
                  <a:cubicBezTo>
                    <a:pt x="130953" y="445585"/>
                    <a:pt x="129115" y="441137"/>
                    <a:pt x="130882" y="444679"/>
                  </a:cubicBezTo>
                  <a:cubicBezTo>
                    <a:pt x="131025" y="444930"/>
                    <a:pt x="130737" y="445276"/>
                    <a:pt x="130882" y="445528"/>
                  </a:cubicBezTo>
                  <a:cubicBezTo>
                    <a:pt x="131386" y="446546"/>
                    <a:pt x="132936" y="447057"/>
                    <a:pt x="133442" y="448079"/>
                  </a:cubicBezTo>
                  <a:cubicBezTo>
                    <a:pt x="133585" y="448331"/>
                    <a:pt x="133224" y="448727"/>
                    <a:pt x="133442" y="448929"/>
                  </a:cubicBezTo>
                  <a:cubicBezTo>
                    <a:pt x="133658" y="449130"/>
                    <a:pt x="134091" y="448727"/>
                    <a:pt x="134272" y="448929"/>
                  </a:cubicBezTo>
                  <a:cubicBezTo>
                    <a:pt x="134668" y="449328"/>
                    <a:pt x="134019" y="450124"/>
                    <a:pt x="134272" y="450627"/>
                  </a:cubicBezTo>
                  <a:cubicBezTo>
                    <a:pt x="134740" y="451538"/>
                    <a:pt x="135533" y="451423"/>
                    <a:pt x="136002" y="452330"/>
                  </a:cubicBezTo>
                  <a:cubicBezTo>
                    <a:pt x="136147" y="452582"/>
                    <a:pt x="135859" y="452927"/>
                    <a:pt x="136002" y="453179"/>
                  </a:cubicBezTo>
                  <a:cubicBezTo>
                    <a:pt x="137769" y="456717"/>
                    <a:pt x="135929" y="452272"/>
                    <a:pt x="137696" y="454032"/>
                  </a:cubicBezTo>
                  <a:cubicBezTo>
                    <a:pt x="139464" y="455788"/>
                    <a:pt x="134991" y="453964"/>
                    <a:pt x="138526" y="455731"/>
                  </a:cubicBezTo>
                  <a:cubicBezTo>
                    <a:pt x="138779" y="455857"/>
                    <a:pt x="139175" y="455529"/>
                    <a:pt x="139391" y="455731"/>
                  </a:cubicBezTo>
                  <a:cubicBezTo>
                    <a:pt x="139787" y="456130"/>
                    <a:pt x="139138" y="456925"/>
                    <a:pt x="139391" y="457433"/>
                  </a:cubicBezTo>
                  <a:cubicBezTo>
                    <a:pt x="141159" y="460971"/>
                    <a:pt x="139319" y="456522"/>
                    <a:pt x="141086" y="458282"/>
                  </a:cubicBezTo>
                  <a:cubicBezTo>
                    <a:pt x="141304" y="458484"/>
                    <a:pt x="140870" y="458930"/>
                    <a:pt x="141086" y="459132"/>
                  </a:cubicBezTo>
                  <a:cubicBezTo>
                    <a:pt x="141482" y="459535"/>
                    <a:pt x="142384" y="458732"/>
                    <a:pt x="142781" y="459132"/>
                  </a:cubicBezTo>
                  <a:cubicBezTo>
                    <a:pt x="142999" y="459333"/>
                    <a:pt x="142565" y="459783"/>
                    <a:pt x="142781" y="459981"/>
                  </a:cubicBezTo>
                  <a:cubicBezTo>
                    <a:pt x="142999" y="460182"/>
                    <a:pt x="143430" y="459779"/>
                    <a:pt x="143646" y="459981"/>
                  </a:cubicBezTo>
                  <a:cubicBezTo>
                    <a:pt x="143646" y="462248"/>
                    <a:pt x="143357" y="459697"/>
                    <a:pt x="144513" y="460834"/>
                  </a:cubicBezTo>
                  <a:cubicBezTo>
                    <a:pt x="144729" y="461035"/>
                    <a:pt x="144295" y="461482"/>
                    <a:pt x="144513" y="461683"/>
                  </a:cubicBezTo>
                  <a:cubicBezTo>
                    <a:pt x="144729" y="461885"/>
                    <a:pt x="145162" y="461482"/>
                    <a:pt x="145343" y="461683"/>
                  </a:cubicBezTo>
                  <a:cubicBezTo>
                    <a:pt x="145558" y="461885"/>
                    <a:pt x="145125" y="462331"/>
                    <a:pt x="145343" y="462532"/>
                  </a:cubicBezTo>
                  <a:cubicBezTo>
                    <a:pt x="145558" y="462734"/>
                    <a:pt x="145990" y="462331"/>
                    <a:pt x="146208" y="462532"/>
                  </a:cubicBezTo>
                  <a:cubicBezTo>
                    <a:pt x="146423" y="462734"/>
                    <a:pt x="145990" y="463184"/>
                    <a:pt x="146208" y="463385"/>
                  </a:cubicBezTo>
                  <a:cubicBezTo>
                    <a:pt x="146639" y="463810"/>
                    <a:pt x="148334" y="462957"/>
                    <a:pt x="148767" y="463385"/>
                  </a:cubicBezTo>
                  <a:cubicBezTo>
                    <a:pt x="148983" y="463587"/>
                    <a:pt x="148552" y="464033"/>
                    <a:pt x="148767" y="464235"/>
                  </a:cubicBezTo>
                  <a:cubicBezTo>
                    <a:pt x="148983" y="464436"/>
                    <a:pt x="149344" y="464109"/>
                    <a:pt x="149597" y="464235"/>
                  </a:cubicBezTo>
                  <a:cubicBezTo>
                    <a:pt x="149958" y="464415"/>
                    <a:pt x="150101" y="464904"/>
                    <a:pt x="150462" y="465084"/>
                  </a:cubicBezTo>
                  <a:cubicBezTo>
                    <a:pt x="150966" y="465336"/>
                    <a:pt x="151653" y="464832"/>
                    <a:pt x="152157" y="465084"/>
                  </a:cubicBezTo>
                  <a:cubicBezTo>
                    <a:pt x="152518" y="465264"/>
                    <a:pt x="152661" y="465757"/>
                    <a:pt x="153022" y="465937"/>
                  </a:cubicBezTo>
                  <a:cubicBezTo>
                    <a:pt x="153275" y="466063"/>
                    <a:pt x="153598" y="465811"/>
                    <a:pt x="153852" y="465937"/>
                  </a:cubicBezTo>
                  <a:cubicBezTo>
                    <a:pt x="154213" y="466117"/>
                    <a:pt x="154358" y="466607"/>
                    <a:pt x="154717" y="466786"/>
                  </a:cubicBezTo>
                  <a:cubicBezTo>
                    <a:pt x="154970" y="466912"/>
                    <a:pt x="155295" y="466660"/>
                    <a:pt x="155546" y="466786"/>
                  </a:cubicBezTo>
                  <a:cubicBezTo>
                    <a:pt x="155907" y="466966"/>
                    <a:pt x="156053" y="467456"/>
                    <a:pt x="156411" y="467636"/>
                  </a:cubicBezTo>
                  <a:cubicBezTo>
                    <a:pt x="156664" y="467762"/>
                    <a:pt x="157025" y="467510"/>
                    <a:pt x="157278" y="467636"/>
                  </a:cubicBezTo>
                  <a:cubicBezTo>
                    <a:pt x="157637" y="467816"/>
                    <a:pt x="157747" y="468309"/>
                    <a:pt x="158106" y="468485"/>
                  </a:cubicBezTo>
                  <a:cubicBezTo>
                    <a:pt x="158793" y="468823"/>
                    <a:pt x="159981" y="468147"/>
                    <a:pt x="160668" y="468485"/>
                  </a:cubicBezTo>
                  <a:cubicBezTo>
                    <a:pt x="161029" y="468665"/>
                    <a:pt x="161172" y="469158"/>
                    <a:pt x="161533" y="469338"/>
                  </a:cubicBezTo>
                  <a:cubicBezTo>
                    <a:pt x="161857" y="469507"/>
                    <a:pt x="163912" y="469165"/>
                    <a:pt x="164093" y="469338"/>
                  </a:cubicBezTo>
                  <a:cubicBezTo>
                    <a:pt x="164311" y="469539"/>
                    <a:pt x="163842" y="470061"/>
                    <a:pt x="164093" y="470187"/>
                  </a:cubicBezTo>
                  <a:cubicBezTo>
                    <a:pt x="164815" y="470547"/>
                    <a:pt x="167447" y="469885"/>
                    <a:pt x="168349" y="470187"/>
                  </a:cubicBezTo>
                  <a:cubicBezTo>
                    <a:pt x="171270" y="471166"/>
                    <a:pt x="168961" y="471037"/>
                    <a:pt x="170909" y="471037"/>
                  </a:cubicBezTo>
                  <a:cubicBezTo>
                    <a:pt x="171270" y="471037"/>
                    <a:pt x="173181" y="470907"/>
                    <a:pt x="173469" y="471037"/>
                  </a:cubicBezTo>
                  <a:cubicBezTo>
                    <a:pt x="173830" y="471217"/>
                    <a:pt x="173938" y="471710"/>
                    <a:pt x="174299" y="471890"/>
                  </a:cubicBezTo>
                  <a:cubicBezTo>
                    <a:pt x="174840" y="472156"/>
                    <a:pt x="177184" y="471623"/>
                    <a:pt x="177723" y="471890"/>
                  </a:cubicBezTo>
                  <a:cubicBezTo>
                    <a:pt x="178084" y="472069"/>
                    <a:pt x="178192" y="472559"/>
                    <a:pt x="178553" y="472739"/>
                  </a:cubicBezTo>
                  <a:cubicBezTo>
                    <a:pt x="178879" y="472908"/>
                    <a:pt x="180935" y="472566"/>
                    <a:pt x="181113" y="472739"/>
                  </a:cubicBezTo>
                  <a:cubicBezTo>
                    <a:pt x="181331" y="472940"/>
                    <a:pt x="180897" y="473387"/>
                    <a:pt x="181113" y="473588"/>
                  </a:cubicBezTo>
                  <a:cubicBezTo>
                    <a:pt x="181366" y="473851"/>
                    <a:pt x="185116" y="473326"/>
                    <a:pt x="185370" y="473588"/>
                  </a:cubicBezTo>
                  <a:cubicBezTo>
                    <a:pt x="185585" y="473790"/>
                    <a:pt x="185152" y="474240"/>
                    <a:pt x="185370" y="474441"/>
                  </a:cubicBezTo>
                  <a:cubicBezTo>
                    <a:pt x="185585" y="474643"/>
                    <a:pt x="185946" y="474441"/>
                    <a:pt x="186235" y="474441"/>
                  </a:cubicBezTo>
                  <a:cubicBezTo>
                    <a:pt x="186523" y="474441"/>
                    <a:pt x="186811" y="474441"/>
                    <a:pt x="187064" y="474441"/>
                  </a:cubicBezTo>
                  <a:cubicBezTo>
                    <a:pt x="189336" y="474441"/>
                    <a:pt x="191607" y="474441"/>
                    <a:pt x="193879" y="474441"/>
                  </a:cubicBezTo>
                  <a:cubicBezTo>
                    <a:pt x="198712" y="474441"/>
                    <a:pt x="203543" y="474441"/>
                    <a:pt x="208376" y="474441"/>
                  </a:cubicBezTo>
                  <a:cubicBezTo>
                    <a:pt x="212919" y="474441"/>
                    <a:pt x="217464" y="474441"/>
                    <a:pt x="222007" y="474441"/>
                  </a:cubicBezTo>
                  <a:cubicBezTo>
                    <a:pt x="223990" y="474441"/>
                    <a:pt x="225973" y="474441"/>
                    <a:pt x="227956" y="474441"/>
                  </a:cubicBezTo>
                  <a:cubicBezTo>
                    <a:pt x="228353" y="474441"/>
                    <a:pt x="230265" y="474571"/>
                    <a:pt x="230518" y="474441"/>
                  </a:cubicBezTo>
                  <a:cubicBezTo>
                    <a:pt x="230877" y="474261"/>
                    <a:pt x="231022" y="473768"/>
                    <a:pt x="231383" y="473588"/>
                  </a:cubicBezTo>
                  <a:cubicBezTo>
                    <a:pt x="231960" y="473297"/>
                    <a:pt x="235349" y="473887"/>
                    <a:pt x="235638" y="473588"/>
                  </a:cubicBezTo>
                  <a:cubicBezTo>
                    <a:pt x="235853" y="473387"/>
                    <a:pt x="235422" y="472940"/>
                    <a:pt x="235638" y="472739"/>
                  </a:cubicBezTo>
                  <a:cubicBezTo>
                    <a:pt x="235853" y="472537"/>
                    <a:pt x="236214" y="472739"/>
                    <a:pt x="236503" y="472739"/>
                  </a:cubicBezTo>
                  <a:cubicBezTo>
                    <a:pt x="237079" y="472739"/>
                    <a:pt x="240434" y="472894"/>
                    <a:pt x="240759" y="472739"/>
                  </a:cubicBezTo>
                  <a:cubicBezTo>
                    <a:pt x="241118" y="472559"/>
                    <a:pt x="241228" y="472066"/>
                    <a:pt x="241587" y="471890"/>
                  </a:cubicBezTo>
                  <a:cubicBezTo>
                    <a:pt x="242274" y="471551"/>
                    <a:pt x="243462" y="472228"/>
                    <a:pt x="244149" y="471890"/>
                  </a:cubicBezTo>
                  <a:cubicBezTo>
                    <a:pt x="244510" y="471710"/>
                    <a:pt x="244653" y="471217"/>
                    <a:pt x="245014" y="471037"/>
                  </a:cubicBezTo>
                  <a:cubicBezTo>
                    <a:pt x="245698" y="470698"/>
                    <a:pt x="246889" y="471375"/>
                    <a:pt x="247574" y="471037"/>
                  </a:cubicBezTo>
                  <a:cubicBezTo>
                    <a:pt x="247935" y="470857"/>
                    <a:pt x="248042" y="470367"/>
                    <a:pt x="248403" y="470187"/>
                  </a:cubicBezTo>
                  <a:cubicBezTo>
                    <a:pt x="248945" y="469928"/>
                    <a:pt x="253019" y="470446"/>
                    <a:pt x="253525" y="470187"/>
                  </a:cubicBezTo>
                  <a:cubicBezTo>
                    <a:pt x="253884" y="470007"/>
                    <a:pt x="254029" y="469518"/>
                    <a:pt x="254390" y="469338"/>
                  </a:cubicBezTo>
                  <a:cubicBezTo>
                    <a:pt x="255075" y="469000"/>
                    <a:pt x="256265" y="469676"/>
                    <a:pt x="256950" y="469338"/>
                  </a:cubicBezTo>
                  <a:cubicBezTo>
                    <a:pt x="257311" y="469158"/>
                    <a:pt x="257419" y="468665"/>
                    <a:pt x="257780" y="468485"/>
                  </a:cubicBezTo>
                  <a:cubicBezTo>
                    <a:pt x="258284" y="468233"/>
                    <a:pt x="259078" y="468888"/>
                    <a:pt x="259474" y="468485"/>
                  </a:cubicBezTo>
                  <a:cubicBezTo>
                    <a:pt x="259690" y="468284"/>
                    <a:pt x="259259" y="467837"/>
                    <a:pt x="259474" y="467636"/>
                  </a:cubicBezTo>
                  <a:cubicBezTo>
                    <a:pt x="259655" y="467463"/>
                    <a:pt x="261711" y="467805"/>
                    <a:pt x="262034" y="467636"/>
                  </a:cubicBezTo>
                  <a:cubicBezTo>
                    <a:pt x="262395" y="467456"/>
                    <a:pt x="262540" y="466966"/>
                    <a:pt x="262899" y="466786"/>
                  </a:cubicBezTo>
                  <a:cubicBezTo>
                    <a:pt x="263802" y="466333"/>
                    <a:pt x="263694" y="467240"/>
                    <a:pt x="264594" y="466786"/>
                  </a:cubicBezTo>
                  <a:cubicBezTo>
                    <a:pt x="264955" y="466607"/>
                    <a:pt x="265100" y="466113"/>
                    <a:pt x="265461" y="465937"/>
                  </a:cubicBezTo>
                  <a:cubicBezTo>
                    <a:pt x="265965" y="465685"/>
                    <a:pt x="266614" y="466117"/>
                    <a:pt x="267156" y="465937"/>
                  </a:cubicBezTo>
                  <a:cubicBezTo>
                    <a:pt x="273321" y="463882"/>
                    <a:pt x="265820" y="466182"/>
                    <a:pt x="269716" y="464235"/>
                  </a:cubicBezTo>
                  <a:cubicBezTo>
                    <a:pt x="270257" y="463968"/>
                    <a:pt x="272564" y="464501"/>
                    <a:pt x="273105" y="464235"/>
                  </a:cubicBezTo>
                  <a:cubicBezTo>
                    <a:pt x="273466" y="464055"/>
                    <a:pt x="273609" y="463565"/>
                    <a:pt x="273970" y="463385"/>
                  </a:cubicBezTo>
                  <a:cubicBezTo>
                    <a:pt x="274223" y="463259"/>
                    <a:pt x="274584" y="463512"/>
                    <a:pt x="274835" y="463385"/>
                  </a:cubicBezTo>
                  <a:cubicBezTo>
                    <a:pt x="275196" y="463205"/>
                    <a:pt x="275304" y="462713"/>
                    <a:pt x="275665" y="462532"/>
                  </a:cubicBezTo>
                  <a:cubicBezTo>
                    <a:pt x="275918" y="462407"/>
                    <a:pt x="276241" y="462619"/>
                    <a:pt x="276532" y="462532"/>
                  </a:cubicBezTo>
                  <a:cubicBezTo>
                    <a:pt x="277109" y="462331"/>
                    <a:pt x="277613" y="461885"/>
                    <a:pt x="278227" y="461683"/>
                  </a:cubicBezTo>
                  <a:cubicBezTo>
                    <a:pt x="278478" y="461597"/>
                    <a:pt x="278874" y="461885"/>
                    <a:pt x="279092" y="461683"/>
                  </a:cubicBezTo>
                  <a:cubicBezTo>
                    <a:pt x="279307" y="461482"/>
                    <a:pt x="279092" y="461118"/>
                    <a:pt x="279092" y="460834"/>
                  </a:cubicBezTo>
                  <a:cubicBezTo>
                    <a:pt x="279633" y="460549"/>
                    <a:pt x="280172" y="460182"/>
                    <a:pt x="280786" y="459985"/>
                  </a:cubicBezTo>
                  <a:cubicBezTo>
                    <a:pt x="281328" y="459805"/>
                    <a:pt x="282085" y="460384"/>
                    <a:pt x="282481" y="459985"/>
                  </a:cubicBezTo>
                  <a:cubicBezTo>
                    <a:pt x="282697" y="459783"/>
                    <a:pt x="282266" y="459333"/>
                    <a:pt x="282481" y="459132"/>
                  </a:cubicBezTo>
                  <a:cubicBezTo>
                    <a:pt x="282877" y="458732"/>
                    <a:pt x="283672" y="459384"/>
                    <a:pt x="284176" y="459132"/>
                  </a:cubicBezTo>
                  <a:cubicBezTo>
                    <a:pt x="284537" y="458952"/>
                    <a:pt x="284680" y="458462"/>
                    <a:pt x="285041" y="458282"/>
                  </a:cubicBezTo>
                  <a:cubicBezTo>
                    <a:pt x="285547" y="458030"/>
                    <a:pt x="286232" y="458534"/>
                    <a:pt x="286736" y="458282"/>
                  </a:cubicBezTo>
                  <a:cubicBezTo>
                    <a:pt x="287097" y="458102"/>
                    <a:pt x="287242" y="457609"/>
                    <a:pt x="287601" y="457433"/>
                  </a:cubicBezTo>
                  <a:cubicBezTo>
                    <a:pt x="287854" y="457307"/>
                    <a:pt x="288180" y="457559"/>
                    <a:pt x="288430" y="457433"/>
                  </a:cubicBezTo>
                  <a:cubicBezTo>
                    <a:pt x="288791" y="457253"/>
                    <a:pt x="288937" y="456760"/>
                    <a:pt x="289295" y="456580"/>
                  </a:cubicBezTo>
                  <a:cubicBezTo>
                    <a:pt x="289549" y="456454"/>
                    <a:pt x="289874" y="456706"/>
                    <a:pt x="290125" y="456580"/>
                  </a:cubicBezTo>
                  <a:cubicBezTo>
                    <a:pt x="290847" y="456220"/>
                    <a:pt x="291135" y="455238"/>
                    <a:pt x="291857" y="454881"/>
                  </a:cubicBezTo>
                  <a:cubicBezTo>
                    <a:pt x="292361" y="454629"/>
                    <a:pt x="293156" y="455281"/>
                    <a:pt x="293552" y="454881"/>
                  </a:cubicBezTo>
                  <a:cubicBezTo>
                    <a:pt x="293768" y="454680"/>
                    <a:pt x="293334" y="454230"/>
                    <a:pt x="293552" y="454032"/>
                  </a:cubicBezTo>
                  <a:cubicBezTo>
                    <a:pt x="293768" y="453830"/>
                    <a:pt x="294129" y="454118"/>
                    <a:pt x="294382" y="454032"/>
                  </a:cubicBezTo>
                  <a:cubicBezTo>
                    <a:pt x="300584" y="451977"/>
                    <a:pt x="293046" y="454277"/>
                    <a:pt x="296942" y="452330"/>
                  </a:cubicBezTo>
                  <a:cubicBezTo>
                    <a:pt x="297195" y="452204"/>
                    <a:pt x="297591" y="452531"/>
                    <a:pt x="297807" y="452330"/>
                  </a:cubicBezTo>
                  <a:cubicBezTo>
                    <a:pt x="298022" y="452128"/>
                    <a:pt x="297591" y="451682"/>
                    <a:pt x="297807" y="451480"/>
                  </a:cubicBezTo>
                  <a:cubicBezTo>
                    <a:pt x="298022" y="451279"/>
                    <a:pt x="298421" y="451606"/>
                    <a:pt x="298672" y="451480"/>
                  </a:cubicBezTo>
                  <a:cubicBezTo>
                    <a:pt x="299033" y="451300"/>
                    <a:pt x="299140" y="450807"/>
                    <a:pt x="299501" y="450627"/>
                  </a:cubicBezTo>
                  <a:cubicBezTo>
                    <a:pt x="299754" y="450501"/>
                    <a:pt x="300151" y="450829"/>
                    <a:pt x="300366" y="450627"/>
                  </a:cubicBezTo>
                  <a:cubicBezTo>
                    <a:pt x="300584" y="450426"/>
                    <a:pt x="300223" y="450034"/>
                    <a:pt x="300366" y="449778"/>
                  </a:cubicBezTo>
                  <a:cubicBezTo>
                    <a:pt x="300547" y="449422"/>
                    <a:pt x="300908" y="449213"/>
                    <a:pt x="301196" y="448929"/>
                  </a:cubicBezTo>
                </a:path>
              </a:pathLst>
            </a:custGeom>
            <a:solidFill>
              <a:srgbClr val="D9D9D9"/>
            </a:solid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1" name="Google Shape;511;p12"/>
            <p:cNvSpPr/>
            <p:nvPr/>
          </p:nvSpPr>
          <p:spPr>
            <a:xfrm>
              <a:off x="7657489" y="1224824"/>
              <a:ext cx="302395" cy="474603"/>
            </a:xfrm>
            <a:custGeom>
              <a:rect b="b" l="l" r="r" t="t"/>
              <a:pathLst>
                <a:path extrusionOk="0" h="474603" w="302395">
                  <a:moveTo>
                    <a:pt x="302028" y="56107"/>
                  </a:moveTo>
                  <a:cubicBezTo>
                    <a:pt x="300873" y="56107"/>
                    <a:pt x="299719" y="56381"/>
                    <a:pt x="298601" y="56107"/>
                  </a:cubicBezTo>
                  <a:cubicBezTo>
                    <a:pt x="298313" y="56039"/>
                    <a:pt x="298817" y="55460"/>
                    <a:pt x="298601" y="55258"/>
                  </a:cubicBezTo>
                  <a:cubicBezTo>
                    <a:pt x="298168" y="54833"/>
                    <a:pt x="296473" y="55683"/>
                    <a:pt x="296041" y="55258"/>
                  </a:cubicBezTo>
                  <a:cubicBezTo>
                    <a:pt x="295645" y="54855"/>
                    <a:pt x="296438" y="53959"/>
                    <a:pt x="296041" y="53556"/>
                  </a:cubicBezTo>
                  <a:cubicBezTo>
                    <a:pt x="295826" y="53354"/>
                    <a:pt x="295465" y="53682"/>
                    <a:pt x="295212" y="53556"/>
                  </a:cubicBezTo>
                  <a:cubicBezTo>
                    <a:pt x="294851" y="53376"/>
                    <a:pt x="294635" y="52991"/>
                    <a:pt x="294347" y="52707"/>
                  </a:cubicBezTo>
                  <a:cubicBezTo>
                    <a:pt x="294058" y="52422"/>
                    <a:pt x="293660" y="52213"/>
                    <a:pt x="293482" y="51857"/>
                  </a:cubicBezTo>
                  <a:cubicBezTo>
                    <a:pt x="293336" y="51605"/>
                    <a:pt x="293697" y="51206"/>
                    <a:pt x="293482" y="51004"/>
                  </a:cubicBezTo>
                  <a:cubicBezTo>
                    <a:pt x="293264" y="50803"/>
                    <a:pt x="292903" y="51130"/>
                    <a:pt x="292652" y="51004"/>
                  </a:cubicBezTo>
                  <a:cubicBezTo>
                    <a:pt x="292291" y="50824"/>
                    <a:pt x="292075" y="50439"/>
                    <a:pt x="291787" y="50155"/>
                  </a:cubicBezTo>
                  <a:cubicBezTo>
                    <a:pt x="291496" y="49871"/>
                    <a:pt x="291100" y="49665"/>
                    <a:pt x="290957" y="49306"/>
                  </a:cubicBezTo>
                  <a:cubicBezTo>
                    <a:pt x="290704" y="48798"/>
                    <a:pt x="291208" y="48111"/>
                    <a:pt x="290957" y="47603"/>
                  </a:cubicBezTo>
                  <a:cubicBezTo>
                    <a:pt x="290777" y="47247"/>
                    <a:pt x="290270" y="47114"/>
                    <a:pt x="290090" y="46754"/>
                  </a:cubicBezTo>
                  <a:cubicBezTo>
                    <a:pt x="289947" y="46502"/>
                    <a:pt x="290235" y="46157"/>
                    <a:pt x="290090" y="45905"/>
                  </a:cubicBezTo>
                  <a:cubicBezTo>
                    <a:pt x="289731" y="45185"/>
                    <a:pt x="288756" y="44919"/>
                    <a:pt x="288395" y="44203"/>
                  </a:cubicBezTo>
                  <a:cubicBezTo>
                    <a:pt x="288144" y="43695"/>
                    <a:pt x="288648" y="43011"/>
                    <a:pt x="288395" y="42504"/>
                  </a:cubicBezTo>
                  <a:cubicBezTo>
                    <a:pt x="286630" y="38962"/>
                    <a:pt x="288468" y="43411"/>
                    <a:pt x="286700" y="41651"/>
                  </a:cubicBezTo>
                  <a:cubicBezTo>
                    <a:pt x="286269" y="41251"/>
                    <a:pt x="286954" y="40460"/>
                    <a:pt x="286700" y="39952"/>
                  </a:cubicBezTo>
                  <a:cubicBezTo>
                    <a:pt x="286342" y="39236"/>
                    <a:pt x="285331" y="38966"/>
                    <a:pt x="284971" y="38250"/>
                  </a:cubicBezTo>
                  <a:cubicBezTo>
                    <a:pt x="284825" y="37998"/>
                    <a:pt x="285186" y="37602"/>
                    <a:pt x="284971" y="37401"/>
                  </a:cubicBezTo>
                  <a:cubicBezTo>
                    <a:pt x="284755" y="37199"/>
                    <a:pt x="284394" y="37527"/>
                    <a:pt x="284141" y="37401"/>
                  </a:cubicBezTo>
                  <a:cubicBezTo>
                    <a:pt x="283780" y="37221"/>
                    <a:pt x="283637" y="36731"/>
                    <a:pt x="283276" y="36551"/>
                  </a:cubicBezTo>
                  <a:cubicBezTo>
                    <a:pt x="283023" y="36425"/>
                    <a:pt x="282626" y="36753"/>
                    <a:pt x="282446" y="36551"/>
                  </a:cubicBezTo>
                  <a:cubicBezTo>
                    <a:pt x="282230" y="36350"/>
                    <a:pt x="282591" y="35954"/>
                    <a:pt x="282446" y="35698"/>
                  </a:cubicBezTo>
                  <a:cubicBezTo>
                    <a:pt x="282266" y="35342"/>
                    <a:pt x="281761" y="35209"/>
                    <a:pt x="281581" y="34849"/>
                  </a:cubicBezTo>
                  <a:cubicBezTo>
                    <a:pt x="281436" y="34597"/>
                    <a:pt x="281724" y="34251"/>
                    <a:pt x="281581" y="34000"/>
                  </a:cubicBezTo>
                  <a:cubicBezTo>
                    <a:pt x="279814" y="30462"/>
                    <a:pt x="281654" y="34907"/>
                    <a:pt x="279886" y="33150"/>
                  </a:cubicBezTo>
                  <a:cubicBezTo>
                    <a:pt x="279668" y="32949"/>
                    <a:pt x="280029" y="32553"/>
                    <a:pt x="279886" y="32297"/>
                  </a:cubicBezTo>
                  <a:cubicBezTo>
                    <a:pt x="278084" y="28760"/>
                    <a:pt x="279959" y="33208"/>
                    <a:pt x="278154" y="31448"/>
                  </a:cubicBezTo>
                  <a:cubicBezTo>
                    <a:pt x="277938" y="31247"/>
                    <a:pt x="278372" y="30797"/>
                    <a:pt x="278154" y="30599"/>
                  </a:cubicBezTo>
                  <a:cubicBezTo>
                    <a:pt x="277938" y="30397"/>
                    <a:pt x="277505" y="30800"/>
                    <a:pt x="277327" y="30599"/>
                  </a:cubicBezTo>
                  <a:cubicBezTo>
                    <a:pt x="277109" y="30397"/>
                    <a:pt x="277542" y="29947"/>
                    <a:pt x="277327" y="29746"/>
                  </a:cubicBezTo>
                  <a:cubicBezTo>
                    <a:pt x="277109" y="29544"/>
                    <a:pt x="276677" y="29947"/>
                    <a:pt x="276459" y="29746"/>
                  </a:cubicBezTo>
                  <a:cubicBezTo>
                    <a:pt x="276063" y="29346"/>
                    <a:pt x="276712" y="28554"/>
                    <a:pt x="276459" y="28047"/>
                  </a:cubicBezTo>
                  <a:cubicBezTo>
                    <a:pt x="276279" y="27687"/>
                    <a:pt x="275920" y="27478"/>
                    <a:pt x="275630" y="27198"/>
                  </a:cubicBezTo>
                  <a:cubicBezTo>
                    <a:pt x="275341" y="26910"/>
                    <a:pt x="275126" y="26525"/>
                    <a:pt x="274765" y="26345"/>
                  </a:cubicBezTo>
                  <a:cubicBezTo>
                    <a:pt x="274514" y="26219"/>
                    <a:pt x="274115" y="26546"/>
                    <a:pt x="273900" y="26345"/>
                  </a:cubicBezTo>
                  <a:cubicBezTo>
                    <a:pt x="273684" y="26143"/>
                    <a:pt x="274115" y="25697"/>
                    <a:pt x="273900" y="25495"/>
                  </a:cubicBezTo>
                  <a:cubicBezTo>
                    <a:pt x="273684" y="25294"/>
                    <a:pt x="273250" y="25697"/>
                    <a:pt x="273070" y="25495"/>
                  </a:cubicBezTo>
                  <a:cubicBezTo>
                    <a:pt x="272854" y="25294"/>
                    <a:pt x="273288" y="24848"/>
                    <a:pt x="273070" y="24646"/>
                  </a:cubicBezTo>
                  <a:cubicBezTo>
                    <a:pt x="272854" y="24445"/>
                    <a:pt x="272421" y="24848"/>
                    <a:pt x="272205" y="24646"/>
                  </a:cubicBezTo>
                  <a:cubicBezTo>
                    <a:pt x="271989" y="24445"/>
                    <a:pt x="272421" y="23995"/>
                    <a:pt x="272205" y="23793"/>
                  </a:cubicBezTo>
                  <a:cubicBezTo>
                    <a:pt x="271989" y="23592"/>
                    <a:pt x="271556" y="23995"/>
                    <a:pt x="271375" y="23793"/>
                  </a:cubicBezTo>
                  <a:cubicBezTo>
                    <a:pt x="270979" y="23394"/>
                    <a:pt x="271628" y="22602"/>
                    <a:pt x="271375" y="22094"/>
                  </a:cubicBezTo>
                  <a:cubicBezTo>
                    <a:pt x="270437" y="20216"/>
                    <a:pt x="270834" y="21832"/>
                    <a:pt x="269645" y="21242"/>
                  </a:cubicBezTo>
                  <a:cubicBezTo>
                    <a:pt x="269284" y="21065"/>
                    <a:pt x="269176" y="20572"/>
                    <a:pt x="268815" y="20392"/>
                  </a:cubicBezTo>
                  <a:cubicBezTo>
                    <a:pt x="268562" y="20266"/>
                    <a:pt x="268166" y="20594"/>
                    <a:pt x="267950" y="20392"/>
                  </a:cubicBezTo>
                  <a:cubicBezTo>
                    <a:pt x="267732" y="20191"/>
                    <a:pt x="268093" y="19795"/>
                    <a:pt x="267950" y="19543"/>
                  </a:cubicBezTo>
                  <a:cubicBezTo>
                    <a:pt x="266183" y="16005"/>
                    <a:pt x="268021" y="20450"/>
                    <a:pt x="266256" y="18694"/>
                  </a:cubicBezTo>
                  <a:cubicBezTo>
                    <a:pt x="266038" y="18492"/>
                    <a:pt x="266471" y="18042"/>
                    <a:pt x="266256" y="17841"/>
                  </a:cubicBezTo>
                  <a:cubicBezTo>
                    <a:pt x="266038" y="17639"/>
                    <a:pt x="265606" y="18042"/>
                    <a:pt x="265388" y="17841"/>
                  </a:cubicBezTo>
                  <a:cubicBezTo>
                    <a:pt x="265173" y="17639"/>
                    <a:pt x="265606" y="17193"/>
                    <a:pt x="265388" y="16991"/>
                  </a:cubicBezTo>
                  <a:cubicBezTo>
                    <a:pt x="265173" y="16786"/>
                    <a:pt x="262217" y="17196"/>
                    <a:pt x="261999" y="16991"/>
                  </a:cubicBezTo>
                  <a:cubicBezTo>
                    <a:pt x="261783" y="16790"/>
                    <a:pt x="262144" y="16394"/>
                    <a:pt x="261999" y="16142"/>
                  </a:cubicBezTo>
                  <a:cubicBezTo>
                    <a:pt x="260234" y="12604"/>
                    <a:pt x="262072" y="17049"/>
                    <a:pt x="260304" y="15289"/>
                  </a:cubicBezTo>
                  <a:cubicBezTo>
                    <a:pt x="260088" y="15087"/>
                    <a:pt x="260522" y="14641"/>
                    <a:pt x="260304" y="14440"/>
                  </a:cubicBezTo>
                  <a:cubicBezTo>
                    <a:pt x="260088" y="14238"/>
                    <a:pt x="259692" y="14566"/>
                    <a:pt x="259439" y="14440"/>
                  </a:cubicBezTo>
                  <a:cubicBezTo>
                    <a:pt x="259078" y="14260"/>
                    <a:pt x="258935" y="13770"/>
                    <a:pt x="258609" y="13590"/>
                  </a:cubicBezTo>
                  <a:cubicBezTo>
                    <a:pt x="258358" y="13464"/>
                    <a:pt x="257925" y="13792"/>
                    <a:pt x="257744" y="13590"/>
                  </a:cubicBezTo>
                  <a:cubicBezTo>
                    <a:pt x="257529" y="13389"/>
                    <a:pt x="257960" y="12939"/>
                    <a:pt x="257744" y="12741"/>
                  </a:cubicBezTo>
                  <a:cubicBezTo>
                    <a:pt x="257529" y="12539"/>
                    <a:pt x="257095" y="12942"/>
                    <a:pt x="256879" y="12741"/>
                  </a:cubicBezTo>
                  <a:cubicBezTo>
                    <a:pt x="256662" y="12539"/>
                    <a:pt x="257095" y="12090"/>
                    <a:pt x="256879" y="11888"/>
                  </a:cubicBezTo>
                  <a:cubicBezTo>
                    <a:pt x="256699" y="11715"/>
                    <a:pt x="254678" y="12057"/>
                    <a:pt x="254320" y="11888"/>
                  </a:cubicBezTo>
                  <a:cubicBezTo>
                    <a:pt x="253633" y="11532"/>
                    <a:pt x="253345" y="10546"/>
                    <a:pt x="252623" y="10189"/>
                  </a:cubicBezTo>
                  <a:cubicBezTo>
                    <a:pt x="252372" y="10064"/>
                    <a:pt x="251976" y="10391"/>
                    <a:pt x="251795" y="10189"/>
                  </a:cubicBezTo>
                  <a:cubicBezTo>
                    <a:pt x="250028" y="8430"/>
                    <a:pt x="254463" y="10258"/>
                    <a:pt x="250928" y="8487"/>
                  </a:cubicBezTo>
                  <a:cubicBezTo>
                    <a:pt x="250677" y="8361"/>
                    <a:pt x="250316" y="8613"/>
                    <a:pt x="250063" y="8487"/>
                  </a:cubicBezTo>
                  <a:cubicBezTo>
                    <a:pt x="249702" y="8307"/>
                    <a:pt x="249594" y="7818"/>
                    <a:pt x="249233" y="7638"/>
                  </a:cubicBezTo>
                  <a:cubicBezTo>
                    <a:pt x="248982" y="7512"/>
                    <a:pt x="248621" y="7764"/>
                    <a:pt x="248368" y="7638"/>
                  </a:cubicBezTo>
                  <a:cubicBezTo>
                    <a:pt x="248007" y="7458"/>
                    <a:pt x="247899" y="6965"/>
                    <a:pt x="247538" y="6788"/>
                  </a:cubicBezTo>
                  <a:cubicBezTo>
                    <a:pt x="247215" y="6619"/>
                    <a:pt x="245159" y="6961"/>
                    <a:pt x="244979" y="6788"/>
                  </a:cubicBezTo>
                  <a:cubicBezTo>
                    <a:pt x="244763" y="6587"/>
                    <a:pt x="245194" y="6137"/>
                    <a:pt x="244979" y="5936"/>
                  </a:cubicBezTo>
                  <a:cubicBezTo>
                    <a:pt x="244545" y="5511"/>
                    <a:pt x="242850" y="6360"/>
                    <a:pt x="242419" y="5936"/>
                  </a:cubicBezTo>
                  <a:cubicBezTo>
                    <a:pt x="242203" y="5734"/>
                    <a:pt x="242635" y="5288"/>
                    <a:pt x="242419" y="5086"/>
                  </a:cubicBezTo>
                  <a:cubicBezTo>
                    <a:pt x="242203" y="4885"/>
                    <a:pt x="241805" y="5212"/>
                    <a:pt x="241554" y="5086"/>
                  </a:cubicBezTo>
                  <a:cubicBezTo>
                    <a:pt x="241193" y="4906"/>
                    <a:pt x="241085" y="4417"/>
                    <a:pt x="240724" y="4237"/>
                  </a:cubicBezTo>
                  <a:cubicBezTo>
                    <a:pt x="240471" y="4111"/>
                    <a:pt x="240110" y="4363"/>
                    <a:pt x="239859" y="4237"/>
                  </a:cubicBezTo>
                  <a:cubicBezTo>
                    <a:pt x="239498" y="4057"/>
                    <a:pt x="239353" y="3564"/>
                    <a:pt x="238992" y="3384"/>
                  </a:cubicBezTo>
                  <a:cubicBezTo>
                    <a:pt x="238741" y="3258"/>
                    <a:pt x="238343" y="3586"/>
                    <a:pt x="238162" y="3384"/>
                  </a:cubicBezTo>
                  <a:cubicBezTo>
                    <a:pt x="237947" y="3182"/>
                    <a:pt x="238380" y="2736"/>
                    <a:pt x="238162" y="2534"/>
                  </a:cubicBezTo>
                  <a:cubicBezTo>
                    <a:pt x="237766" y="2135"/>
                    <a:pt x="236866" y="2938"/>
                    <a:pt x="236468" y="2534"/>
                  </a:cubicBezTo>
                  <a:cubicBezTo>
                    <a:pt x="236252" y="2333"/>
                    <a:pt x="236685" y="1887"/>
                    <a:pt x="236468" y="1685"/>
                  </a:cubicBezTo>
                  <a:cubicBezTo>
                    <a:pt x="236071" y="1282"/>
                    <a:pt x="235171" y="2085"/>
                    <a:pt x="234738" y="1685"/>
                  </a:cubicBezTo>
                  <a:cubicBezTo>
                    <a:pt x="234522" y="1484"/>
                    <a:pt x="234953" y="1034"/>
                    <a:pt x="234738" y="836"/>
                  </a:cubicBezTo>
                  <a:cubicBezTo>
                    <a:pt x="234665" y="749"/>
                    <a:pt x="230699" y="908"/>
                    <a:pt x="230483" y="836"/>
                  </a:cubicBezTo>
                  <a:cubicBezTo>
                    <a:pt x="230122" y="710"/>
                    <a:pt x="230014" y="163"/>
                    <a:pt x="229653" y="-17"/>
                  </a:cubicBezTo>
                  <a:cubicBezTo>
                    <a:pt x="229400" y="-143"/>
                    <a:pt x="229077" y="-17"/>
                    <a:pt x="228788" y="-17"/>
                  </a:cubicBezTo>
                  <a:cubicBezTo>
                    <a:pt x="228212" y="-17"/>
                    <a:pt x="227670" y="-17"/>
                    <a:pt x="227094" y="-17"/>
                  </a:cubicBezTo>
                  <a:cubicBezTo>
                    <a:pt x="224820" y="-17"/>
                    <a:pt x="222549" y="-17"/>
                    <a:pt x="220277" y="-17"/>
                  </a:cubicBezTo>
                  <a:cubicBezTo>
                    <a:pt x="217141" y="-17"/>
                    <a:pt x="214040" y="-17"/>
                    <a:pt x="210901" y="-17"/>
                  </a:cubicBezTo>
                  <a:cubicBezTo>
                    <a:pt x="210470" y="-17"/>
                    <a:pt x="207727" y="-129"/>
                    <a:pt x="207476" y="-17"/>
                  </a:cubicBezTo>
                  <a:cubicBezTo>
                    <a:pt x="207115" y="163"/>
                    <a:pt x="207007" y="706"/>
                    <a:pt x="206646" y="836"/>
                  </a:cubicBezTo>
                  <a:cubicBezTo>
                    <a:pt x="206070" y="1030"/>
                    <a:pt x="202823" y="609"/>
                    <a:pt x="202392" y="836"/>
                  </a:cubicBezTo>
                  <a:cubicBezTo>
                    <a:pt x="202031" y="1016"/>
                    <a:pt x="201886" y="1505"/>
                    <a:pt x="201525" y="1685"/>
                  </a:cubicBezTo>
                  <a:cubicBezTo>
                    <a:pt x="201274" y="1811"/>
                    <a:pt x="200948" y="1559"/>
                    <a:pt x="200697" y="1685"/>
                  </a:cubicBezTo>
                  <a:cubicBezTo>
                    <a:pt x="200336" y="1865"/>
                    <a:pt x="200191" y="2355"/>
                    <a:pt x="199830" y="2534"/>
                  </a:cubicBezTo>
                  <a:cubicBezTo>
                    <a:pt x="199146" y="2873"/>
                    <a:pt x="197955" y="2196"/>
                    <a:pt x="197270" y="2534"/>
                  </a:cubicBezTo>
                  <a:cubicBezTo>
                    <a:pt x="196909" y="2715"/>
                    <a:pt x="196766" y="3207"/>
                    <a:pt x="196405" y="3384"/>
                  </a:cubicBezTo>
                  <a:cubicBezTo>
                    <a:pt x="196152" y="3510"/>
                    <a:pt x="195829" y="3258"/>
                    <a:pt x="195576" y="3384"/>
                  </a:cubicBezTo>
                  <a:cubicBezTo>
                    <a:pt x="195215" y="3564"/>
                    <a:pt x="195072" y="4057"/>
                    <a:pt x="194711" y="4237"/>
                  </a:cubicBezTo>
                  <a:cubicBezTo>
                    <a:pt x="194204" y="4489"/>
                    <a:pt x="193520" y="3985"/>
                    <a:pt x="193016" y="4237"/>
                  </a:cubicBezTo>
                  <a:cubicBezTo>
                    <a:pt x="192655" y="4417"/>
                    <a:pt x="192510" y="4906"/>
                    <a:pt x="192151" y="5086"/>
                  </a:cubicBezTo>
                  <a:cubicBezTo>
                    <a:pt x="190058" y="6134"/>
                    <a:pt x="192943" y="2617"/>
                    <a:pt x="189589" y="5936"/>
                  </a:cubicBezTo>
                  <a:cubicBezTo>
                    <a:pt x="189373" y="6137"/>
                    <a:pt x="189807" y="6587"/>
                    <a:pt x="189589" y="6788"/>
                  </a:cubicBezTo>
                  <a:cubicBezTo>
                    <a:pt x="189373" y="7022"/>
                    <a:pt x="186668" y="6558"/>
                    <a:pt x="186199" y="6788"/>
                  </a:cubicBezTo>
                  <a:cubicBezTo>
                    <a:pt x="185838" y="6968"/>
                    <a:pt x="185695" y="7458"/>
                    <a:pt x="185334" y="7638"/>
                  </a:cubicBezTo>
                  <a:cubicBezTo>
                    <a:pt x="185081" y="7764"/>
                    <a:pt x="184685" y="7436"/>
                    <a:pt x="184505" y="7638"/>
                  </a:cubicBezTo>
                  <a:cubicBezTo>
                    <a:pt x="184289" y="7839"/>
                    <a:pt x="184720" y="8286"/>
                    <a:pt x="184505" y="8487"/>
                  </a:cubicBezTo>
                  <a:cubicBezTo>
                    <a:pt x="184289" y="8689"/>
                    <a:pt x="183893" y="8361"/>
                    <a:pt x="183640" y="8487"/>
                  </a:cubicBezTo>
                  <a:cubicBezTo>
                    <a:pt x="183279" y="8667"/>
                    <a:pt x="183136" y="9160"/>
                    <a:pt x="182810" y="9340"/>
                  </a:cubicBezTo>
                  <a:cubicBezTo>
                    <a:pt x="182557" y="9466"/>
                    <a:pt x="182198" y="9214"/>
                    <a:pt x="181945" y="9340"/>
                  </a:cubicBezTo>
                  <a:cubicBezTo>
                    <a:pt x="181584" y="9520"/>
                    <a:pt x="181439" y="10009"/>
                    <a:pt x="181080" y="10189"/>
                  </a:cubicBezTo>
                  <a:cubicBezTo>
                    <a:pt x="180827" y="10315"/>
                    <a:pt x="180501" y="10103"/>
                    <a:pt x="180250" y="10189"/>
                  </a:cubicBezTo>
                  <a:cubicBezTo>
                    <a:pt x="179636" y="10391"/>
                    <a:pt x="179097" y="10754"/>
                    <a:pt x="178555" y="11039"/>
                  </a:cubicBezTo>
                  <a:cubicBezTo>
                    <a:pt x="177979" y="11323"/>
                    <a:pt x="177292" y="11442"/>
                    <a:pt x="176823" y="11888"/>
                  </a:cubicBezTo>
                  <a:cubicBezTo>
                    <a:pt x="176607" y="12090"/>
                    <a:pt x="177041" y="12539"/>
                    <a:pt x="176823" y="12741"/>
                  </a:cubicBezTo>
                  <a:cubicBezTo>
                    <a:pt x="176607" y="12942"/>
                    <a:pt x="176247" y="12655"/>
                    <a:pt x="175993" y="12741"/>
                  </a:cubicBezTo>
                  <a:cubicBezTo>
                    <a:pt x="175382" y="12942"/>
                    <a:pt x="174878" y="13389"/>
                    <a:pt x="174299" y="13590"/>
                  </a:cubicBezTo>
                  <a:cubicBezTo>
                    <a:pt x="174048" y="13677"/>
                    <a:pt x="173687" y="13504"/>
                    <a:pt x="173434" y="13590"/>
                  </a:cubicBezTo>
                  <a:cubicBezTo>
                    <a:pt x="167269" y="15642"/>
                    <a:pt x="174767" y="13345"/>
                    <a:pt x="170874" y="15292"/>
                  </a:cubicBezTo>
                  <a:cubicBezTo>
                    <a:pt x="170621" y="15419"/>
                    <a:pt x="170260" y="15163"/>
                    <a:pt x="170009" y="15292"/>
                  </a:cubicBezTo>
                  <a:cubicBezTo>
                    <a:pt x="166474" y="17060"/>
                    <a:pt x="170947" y="15232"/>
                    <a:pt x="169179" y="16991"/>
                  </a:cubicBezTo>
                  <a:cubicBezTo>
                    <a:pt x="168963" y="17193"/>
                    <a:pt x="168565" y="16865"/>
                    <a:pt x="168314" y="16991"/>
                  </a:cubicBezTo>
                  <a:cubicBezTo>
                    <a:pt x="167953" y="17171"/>
                    <a:pt x="167845" y="17664"/>
                    <a:pt x="167484" y="17841"/>
                  </a:cubicBezTo>
                  <a:cubicBezTo>
                    <a:pt x="167231" y="17967"/>
                    <a:pt x="166835" y="17639"/>
                    <a:pt x="166619" y="17841"/>
                  </a:cubicBezTo>
                  <a:cubicBezTo>
                    <a:pt x="166402" y="18042"/>
                    <a:pt x="166835" y="18492"/>
                    <a:pt x="166619" y="18694"/>
                  </a:cubicBezTo>
                  <a:cubicBezTo>
                    <a:pt x="166221" y="19093"/>
                    <a:pt x="165321" y="18291"/>
                    <a:pt x="164925" y="18694"/>
                  </a:cubicBezTo>
                  <a:cubicBezTo>
                    <a:pt x="164707" y="18895"/>
                    <a:pt x="165140" y="19341"/>
                    <a:pt x="164925" y="19543"/>
                  </a:cubicBezTo>
                  <a:cubicBezTo>
                    <a:pt x="164707" y="19744"/>
                    <a:pt x="164311" y="19417"/>
                    <a:pt x="164058" y="19543"/>
                  </a:cubicBezTo>
                  <a:cubicBezTo>
                    <a:pt x="163338" y="19899"/>
                    <a:pt x="163085" y="20885"/>
                    <a:pt x="162363" y="21242"/>
                  </a:cubicBezTo>
                  <a:cubicBezTo>
                    <a:pt x="162112" y="21367"/>
                    <a:pt x="161751" y="21116"/>
                    <a:pt x="161498" y="21242"/>
                  </a:cubicBezTo>
                  <a:cubicBezTo>
                    <a:pt x="160488" y="21753"/>
                    <a:pt x="159984" y="23282"/>
                    <a:pt x="158938" y="23793"/>
                  </a:cubicBezTo>
                  <a:cubicBezTo>
                    <a:pt x="158685" y="23919"/>
                    <a:pt x="158361" y="23667"/>
                    <a:pt x="158108" y="23793"/>
                  </a:cubicBezTo>
                  <a:cubicBezTo>
                    <a:pt x="157747" y="23973"/>
                    <a:pt x="157604" y="24466"/>
                    <a:pt x="157243" y="24643"/>
                  </a:cubicBezTo>
                  <a:cubicBezTo>
                    <a:pt x="156990" y="24769"/>
                    <a:pt x="156594" y="24441"/>
                    <a:pt x="156414" y="24643"/>
                  </a:cubicBezTo>
                  <a:cubicBezTo>
                    <a:pt x="156198" y="24844"/>
                    <a:pt x="156629" y="25294"/>
                    <a:pt x="156414" y="25495"/>
                  </a:cubicBezTo>
                  <a:cubicBezTo>
                    <a:pt x="156198" y="25697"/>
                    <a:pt x="155764" y="25294"/>
                    <a:pt x="155549" y="25495"/>
                  </a:cubicBezTo>
                  <a:cubicBezTo>
                    <a:pt x="155331" y="25697"/>
                    <a:pt x="155764" y="26143"/>
                    <a:pt x="155549" y="26345"/>
                  </a:cubicBezTo>
                  <a:cubicBezTo>
                    <a:pt x="155331" y="26546"/>
                    <a:pt x="154899" y="26143"/>
                    <a:pt x="154684" y="26345"/>
                  </a:cubicBezTo>
                  <a:cubicBezTo>
                    <a:pt x="154466" y="26546"/>
                    <a:pt x="154827" y="26942"/>
                    <a:pt x="154684" y="27194"/>
                  </a:cubicBezTo>
                  <a:cubicBezTo>
                    <a:pt x="154503" y="27551"/>
                    <a:pt x="154142" y="27763"/>
                    <a:pt x="153854" y="28047"/>
                  </a:cubicBezTo>
                  <a:cubicBezTo>
                    <a:pt x="153565" y="28331"/>
                    <a:pt x="153348" y="28716"/>
                    <a:pt x="152987" y="28896"/>
                  </a:cubicBezTo>
                  <a:cubicBezTo>
                    <a:pt x="152736" y="29022"/>
                    <a:pt x="152410" y="28770"/>
                    <a:pt x="152159" y="28896"/>
                  </a:cubicBezTo>
                  <a:cubicBezTo>
                    <a:pt x="151941" y="29008"/>
                    <a:pt x="149707" y="31221"/>
                    <a:pt x="149597" y="31448"/>
                  </a:cubicBezTo>
                  <a:cubicBezTo>
                    <a:pt x="149346" y="31952"/>
                    <a:pt x="149850" y="32639"/>
                    <a:pt x="149597" y="33147"/>
                  </a:cubicBezTo>
                  <a:cubicBezTo>
                    <a:pt x="148659" y="35025"/>
                    <a:pt x="149058" y="33409"/>
                    <a:pt x="147867" y="33996"/>
                  </a:cubicBezTo>
                  <a:cubicBezTo>
                    <a:pt x="144332" y="35767"/>
                    <a:pt x="148805" y="33938"/>
                    <a:pt x="147037" y="35698"/>
                  </a:cubicBezTo>
                  <a:cubicBezTo>
                    <a:pt x="146822" y="35900"/>
                    <a:pt x="146388" y="35497"/>
                    <a:pt x="146172" y="35698"/>
                  </a:cubicBezTo>
                  <a:cubicBezTo>
                    <a:pt x="145957" y="35900"/>
                    <a:pt x="146315" y="36296"/>
                    <a:pt x="146172" y="36548"/>
                  </a:cubicBezTo>
                  <a:cubicBezTo>
                    <a:pt x="145811" y="37264"/>
                    <a:pt x="144839" y="37534"/>
                    <a:pt x="144478" y="38250"/>
                  </a:cubicBezTo>
                  <a:cubicBezTo>
                    <a:pt x="144332" y="38502"/>
                    <a:pt x="144621" y="38847"/>
                    <a:pt x="144478" y="39099"/>
                  </a:cubicBezTo>
                  <a:cubicBezTo>
                    <a:pt x="144117" y="39815"/>
                    <a:pt x="143144" y="40082"/>
                    <a:pt x="142783" y="40801"/>
                  </a:cubicBezTo>
                  <a:cubicBezTo>
                    <a:pt x="142638" y="41050"/>
                    <a:pt x="142926" y="41395"/>
                    <a:pt x="142783" y="41651"/>
                  </a:cubicBezTo>
                  <a:cubicBezTo>
                    <a:pt x="142602" y="42007"/>
                    <a:pt x="142098" y="42140"/>
                    <a:pt x="141918" y="42500"/>
                  </a:cubicBezTo>
                  <a:cubicBezTo>
                    <a:pt x="141773" y="42752"/>
                    <a:pt x="142134" y="43151"/>
                    <a:pt x="141918" y="43349"/>
                  </a:cubicBezTo>
                  <a:cubicBezTo>
                    <a:pt x="141519" y="43753"/>
                    <a:pt x="140619" y="42950"/>
                    <a:pt x="140223" y="43349"/>
                  </a:cubicBezTo>
                  <a:cubicBezTo>
                    <a:pt x="139825" y="43753"/>
                    <a:pt x="140474" y="44544"/>
                    <a:pt x="140223" y="45052"/>
                  </a:cubicBezTo>
                  <a:cubicBezTo>
                    <a:pt x="139862" y="45768"/>
                    <a:pt x="138887" y="46034"/>
                    <a:pt x="138528" y="46750"/>
                  </a:cubicBezTo>
                  <a:cubicBezTo>
                    <a:pt x="138383" y="47002"/>
                    <a:pt x="138671" y="47348"/>
                    <a:pt x="138528" y="47603"/>
                  </a:cubicBezTo>
                  <a:cubicBezTo>
                    <a:pt x="136761" y="51141"/>
                    <a:pt x="138599" y="46693"/>
                    <a:pt x="136796" y="48453"/>
                  </a:cubicBezTo>
                  <a:cubicBezTo>
                    <a:pt x="136580" y="48654"/>
                    <a:pt x="137012" y="49100"/>
                    <a:pt x="136796" y="49302"/>
                  </a:cubicBezTo>
                  <a:cubicBezTo>
                    <a:pt x="136580" y="49503"/>
                    <a:pt x="136147" y="49100"/>
                    <a:pt x="135966" y="49302"/>
                  </a:cubicBezTo>
                  <a:cubicBezTo>
                    <a:pt x="135751" y="49503"/>
                    <a:pt x="136184" y="49953"/>
                    <a:pt x="135966" y="50155"/>
                  </a:cubicBezTo>
                  <a:cubicBezTo>
                    <a:pt x="135751" y="50357"/>
                    <a:pt x="135317" y="49953"/>
                    <a:pt x="135101" y="50155"/>
                  </a:cubicBezTo>
                  <a:cubicBezTo>
                    <a:pt x="134705" y="50554"/>
                    <a:pt x="135355" y="51346"/>
                    <a:pt x="135101" y="51853"/>
                  </a:cubicBezTo>
                  <a:cubicBezTo>
                    <a:pt x="134921" y="52210"/>
                    <a:pt x="134560" y="52422"/>
                    <a:pt x="134272" y="52703"/>
                  </a:cubicBezTo>
                  <a:cubicBezTo>
                    <a:pt x="133983" y="52987"/>
                    <a:pt x="133768" y="53376"/>
                    <a:pt x="133407" y="53556"/>
                  </a:cubicBezTo>
                  <a:cubicBezTo>
                    <a:pt x="133154" y="53682"/>
                    <a:pt x="132757" y="53354"/>
                    <a:pt x="132542" y="53556"/>
                  </a:cubicBezTo>
                  <a:cubicBezTo>
                    <a:pt x="132324" y="53757"/>
                    <a:pt x="132757" y="54204"/>
                    <a:pt x="132542" y="54405"/>
                  </a:cubicBezTo>
                  <a:cubicBezTo>
                    <a:pt x="130810" y="56165"/>
                    <a:pt x="132614" y="51717"/>
                    <a:pt x="130847" y="55255"/>
                  </a:cubicBezTo>
                  <a:cubicBezTo>
                    <a:pt x="130702" y="55506"/>
                    <a:pt x="131063" y="55906"/>
                    <a:pt x="130847" y="56107"/>
                  </a:cubicBezTo>
                  <a:cubicBezTo>
                    <a:pt x="130629" y="56309"/>
                    <a:pt x="130198" y="55906"/>
                    <a:pt x="130017" y="56107"/>
                  </a:cubicBezTo>
                  <a:cubicBezTo>
                    <a:pt x="129621" y="56507"/>
                    <a:pt x="130270" y="57299"/>
                    <a:pt x="130017" y="57806"/>
                  </a:cubicBezTo>
                  <a:cubicBezTo>
                    <a:pt x="129152" y="59526"/>
                    <a:pt x="128034" y="58080"/>
                    <a:pt x="127457" y="58655"/>
                  </a:cubicBezTo>
                  <a:cubicBezTo>
                    <a:pt x="127240" y="58857"/>
                    <a:pt x="127673" y="59307"/>
                    <a:pt x="127457" y="59508"/>
                  </a:cubicBezTo>
                  <a:cubicBezTo>
                    <a:pt x="127240" y="59710"/>
                    <a:pt x="126843" y="59383"/>
                    <a:pt x="126590" y="59508"/>
                  </a:cubicBezTo>
                  <a:cubicBezTo>
                    <a:pt x="126231" y="59688"/>
                    <a:pt x="126014" y="60073"/>
                    <a:pt x="125763" y="60358"/>
                  </a:cubicBezTo>
                  <a:cubicBezTo>
                    <a:pt x="125472" y="60642"/>
                    <a:pt x="125076" y="60851"/>
                    <a:pt x="124895" y="61207"/>
                  </a:cubicBezTo>
                  <a:cubicBezTo>
                    <a:pt x="124752" y="61459"/>
                    <a:pt x="125113" y="61858"/>
                    <a:pt x="124895" y="62060"/>
                  </a:cubicBezTo>
                  <a:cubicBezTo>
                    <a:pt x="124680" y="62261"/>
                    <a:pt x="124246" y="61858"/>
                    <a:pt x="124030" y="62060"/>
                  </a:cubicBezTo>
                  <a:cubicBezTo>
                    <a:pt x="123815" y="62261"/>
                    <a:pt x="124246" y="62708"/>
                    <a:pt x="124030" y="62909"/>
                  </a:cubicBezTo>
                  <a:cubicBezTo>
                    <a:pt x="123634" y="63309"/>
                    <a:pt x="122840" y="62657"/>
                    <a:pt x="122336" y="62909"/>
                  </a:cubicBezTo>
                  <a:cubicBezTo>
                    <a:pt x="121975" y="63089"/>
                    <a:pt x="121832" y="63579"/>
                    <a:pt x="121506" y="63759"/>
                  </a:cubicBezTo>
                  <a:cubicBezTo>
                    <a:pt x="121255" y="63885"/>
                    <a:pt x="120894" y="63633"/>
                    <a:pt x="120641" y="63759"/>
                  </a:cubicBezTo>
                  <a:cubicBezTo>
                    <a:pt x="119919" y="64115"/>
                    <a:pt x="119668" y="65101"/>
                    <a:pt x="118946" y="65461"/>
                  </a:cubicBezTo>
                  <a:cubicBezTo>
                    <a:pt x="118693" y="65587"/>
                    <a:pt x="118370" y="65375"/>
                    <a:pt x="118081" y="65461"/>
                  </a:cubicBezTo>
                  <a:cubicBezTo>
                    <a:pt x="117467" y="65663"/>
                    <a:pt x="116963" y="66026"/>
                    <a:pt x="116386" y="66310"/>
                  </a:cubicBezTo>
                  <a:cubicBezTo>
                    <a:pt x="114692" y="67160"/>
                    <a:pt x="112960" y="68013"/>
                    <a:pt x="111265" y="68862"/>
                  </a:cubicBezTo>
                  <a:cubicBezTo>
                    <a:pt x="110688" y="69146"/>
                    <a:pt x="110112" y="69359"/>
                    <a:pt x="109570" y="69711"/>
                  </a:cubicBezTo>
                  <a:cubicBezTo>
                    <a:pt x="109247" y="69934"/>
                    <a:pt x="109101" y="70435"/>
                    <a:pt x="108705" y="70561"/>
                  </a:cubicBezTo>
                  <a:cubicBezTo>
                    <a:pt x="108201" y="70741"/>
                    <a:pt x="107552" y="70424"/>
                    <a:pt x="107010" y="70561"/>
                  </a:cubicBezTo>
                  <a:cubicBezTo>
                    <a:pt x="104558" y="71180"/>
                    <a:pt x="106037" y="71223"/>
                    <a:pt x="104451" y="72263"/>
                  </a:cubicBezTo>
                  <a:cubicBezTo>
                    <a:pt x="103944" y="72616"/>
                    <a:pt x="103332" y="72828"/>
                    <a:pt x="102756" y="73112"/>
                  </a:cubicBezTo>
                  <a:cubicBezTo>
                    <a:pt x="101638" y="73677"/>
                    <a:pt x="100520" y="74343"/>
                    <a:pt x="99329" y="74814"/>
                  </a:cubicBezTo>
                  <a:cubicBezTo>
                    <a:pt x="98499" y="75149"/>
                    <a:pt x="97634" y="75329"/>
                    <a:pt x="96804" y="75664"/>
                  </a:cubicBezTo>
                  <a:cubicBezTo>
                    <a:pt x="96193" y="75898"/>
                    <a:pt x="95686" y="76358"/>
                    <a:pt x="95074" y="76513"/>
                  </a:cubicBezTo>
                  <a:cubicBezTo>
                    <a:pt x="94533" y="76650"/>
                    <a:pt x="93919" y="76376"/>
                    <a:pt x="93380" y="76513"/>
                  </a:cubicBezTo>
                  <a:cubicBezTo>
                    <a:pt x="91828" y="76002"/>
                    <a:pt x="91793" y="77891"/>
                    <a:pt x="90818" y="78215"/>
                  </a:cubicBezTo>
                  <a:cubicBezTo>
                    <a:pt x="90278" y="78395"/>
                    <a:pt x="89664" y="78035"/>
                    <a:pt x="89123" y="78215"/>
                  </a:cubicBezTo>
                  <a:cubicBezTo>
                    <a:pt x="88366" y="78467"/>
                    <a:pt x="88150" y="79554"/>
                    <a:pt x="87428" y="79914"/>
                  </a:cubicBezTo>
                  <a:cubicBezTo>
                    <a:pt x="86959" y="80144"/>
                    <a:pt x="84257" y="79680"/>
                    <a:pt x="84003" y="79914"/>
                  </a:cubicBezTo>
                  <a:cubicBezTo>
                    <a:pt x="83788" y="80116"/>
                    <a:pt x="84219" y="80566"/>
                    <a:pt x="84003" y="80764"/>
                  </a:cubicBezTo>
                  <a:cubicBezTo>
                    <a:pt x="83607" y="81167"/>
                    <a:pt x="82705" y="80364"/>
                    <a:pt x="82309" y="80764"/>
                  </a:cubicBezTo>
                  <a:cubicBezTo>
                    <a:pt x="82093" y="80965"/>
                    <a:pt x="82524" y="81415"/>
                    <a:pt x="82309" y="81616"/>
                  </a:cubicBezTo>
                  <a:cubicBezTo>
                    <a:pt x="82093" y="81818"/>
                    <a:pt x="81659" y="81415"/>
                    <a:pt x="81479" y="81616"/>
                  </a:cubicBezTo>
                  <a:cubicBezTo>
                    <a:pt x="81263" y="81818"/>
                    <a:pt x="81624" y="82214"/>
                    <a:pt x="81479" y="82466"/>
                  </a:cubicBezTo>
                  <a:cubicBezTo>
                    <a:pt x="79676" y="86003"/>
                    <a:pt x="81552" y="81559"/>
                    <a:pt x="79749" y="83315"/>
                  </a:cubicBezTo>
                  <a:cubicBezTo>
                    <a:pt x="79531" y="83517"/>
                    <a:pt x="79965" y="83966"/>
                    <a:pt x="79749" y="84168"/>
                  </a:cubicBezTo>
                  <a:cubicBezTo>
                    <a:pt x="79531" y="84369"/>
                    <a:pt x="79100" y="83966"/>
                    <a:pt x="78919" y="84168"/>
                  </a:cubicBezTo>
                  <a:cubicBezTo>
                    <a:pt x="78701" y="84369"/>
                    <a:pt x="79135" y="84816"/>
                    <a:pt x="78919" y="85017"/>
                  </a:cubicBezTo>
                  <a:cubicBezTo>
                    <a:pt x="78486" y="85417"/>
                    <a:pt x="77621" y="84618"/>
                    <a:pt x="77187" y="85017"/>
                  </a:cubicBezTo>
                  <a:cubicBezTo>
                    <a:pt x="76971" y="85219"/>
                    <a:pt x="77332" y="85615"/>
                    <a:pt x="77187" y="85867"/>
                  </a:cubicBezTo>
                  <a:cubicBezTo>
                    <a:pt x="76826" y="86586"/>
                    <a:pt x="75853" y="86853"/>
                    <a:pt x="75492" y="87569"/>
                  </a:cubicBezTo>
                  <a:cubicBezTo>
                    <a:pt x="75349" y="87821"/>
                    <a:pt x="75710" y="88217"/>
                    <a:pt x="75492" y="88418"/>
                  </a:cubicBezTo>
                  <a:cubicBezTo>
                    <a:pt x="75277" y="88620"/>
                    <a:pt x="74843" y="88217"/>
                    <a:pt x="74627" y="88418"/>
                  </a:cubicBezTo>
                  <a:cubicBezTo>
                    <a:pt x="74447" y="88620"/>
                    <a:pt x="74880" y="89070"/>
                    <a:pt x="74627" y="89268"/>
                  </a:cubicBezTo>
                  <a:cubicBezTo>
                    <a:pt x="74447" y="89469"/>
                    <a:pt x="74051" y="89142"/>
                    <a:pt x="73798" y="89268"/>
                  </a:cubicBezTo>
                  <a:cubicBezTo>
                    <a:pt x="73437" y="89447"/>
                    <a:pt x="73221" y="89836"/>
                    <a:pt x="72933" y="90120"/>
                  </a:cubicBezTo>
                  <a:cubicBezTo>
                    <a:pt x="72644" y="90405"/>
                    <a:pt x="72283" y="90610"/>
                    <a:pt x="72103" y="90970"/>
                  </a:cubicBezTo>
                  <a:cubicBezTo>
                    <a:pt x="71960" y="91222"/>
                    <a:pt x="72248" y="91567"/>
                    <a:pt x="72103" y="91819"/>
                  </a:cubicBezTo>
                  <a:cubicBezTo>
                    <a:pt x="71922" y="92176"/>
                    <a:pt x="71418" y="92312"/>
                    <a:pt x="71238" y="92672"/>
                  </a:cubicBezTo>
                  <a:cubicBezTo>
                    <a:pt x="71093" y="92924"/>
                    <a:pt x="71381" y="93269"/>
                    <a:pt x="71238" y="93522"/>
                  </a:cubicBezTo>
                  <a:cubicBezTo>
                    <a:pt x="70877" y="94238"/>
                    <a:pt x="69904" y="94504"/>
                    <a:pt x="69543" y="95220"/>
                  </a:cubicBezTo>
                  <a:cubicBezTo>
                    <a:pt x="69398" y="95472"/>
                    <a:pt x="69759" y="95872"/>
                    <a:pt x="69543" y="96073"/>
                  </a:cubicBezTo>
                  <a:cubicBezTo>
                    <a:pt x="69327" y="96275"/>
                    <a:pt x="68894" y="95872"/>
                    <a:pt x="68678" y="96073"/>
                  </a:cubicBezTo>
                  <a:cubicBezTo>
                    <a:pt x="68460" y="96275"/>
                    <a:pt x="68821" y="96670"/>
                    <a:pt x="68678" y="96922"/>
                  </a:cubicBezTo>
                  <a:cubicBezTo>
                    <a:pt x="68498" y="97279"/>
                    <a:pt x="68029" y="97412"/>
                    <a:pt x="67848" y="97772"/>
                  </a:cubicBezTo>
                  <a:cubicBezTo>
                    <a:pt x="67703" y="98024"/>
                    <a:pt x="68064" y="98423"/>
                    <a:pt x="67848" y="98625"/>
                  </a:cubicBezTo>
                  <a:cubicBezTo>
                    <a:pt x="67633" y="98826"/>
                    <a:pt x="67199" y="98423"/>
                    <a:pt x="66983" y="98625"/>
                  </a:cubicBezTo>
                  <a:cubicBezTo>
                    <a:pt x="66803" y="98797"/>
                    <a:pt x="67164" y="100838"/>
                    <a:pt x="66983" y="101173"/>
                  </a:cubicBezTo>
                  <a:cubicBezTo>
                    <a:pt x="66803" y="101529"/>
                    <a:pt x="66297" y="101666"/>
                    <a:pt x="66154" y="102026"/>
                  </a:cubicBezTo>
                  <a:cubicBezTo>
                    <a:pt x="65900" y="102529"/>
                    <a:pt x="66369" y="103217"/>
                    <a:pt x="66154" y="103724"/>
                  </a:cubicBezTo>
                  <a:cubicBezTo>
                    <a:pt x="65973" y="104081"/>
                    <a:pt x="65469" y="104217"/>
                    <a:pt x="65289" y="104574"/>
                  </a:cubicBezTo>
                  <a:cubicBezTo>
                    <a:pt x="65143" y="104825"/>
                    <a:pt x="65432" y="105171"/>
                    <a:pt x="65289" y="105426"/>
                  </a:cubicBezTo>
                  <a:cubicBezTo>
                    <a:pt x="65108" y="105783"/>
                    <a:pt x="64602" y="105916"/>
                    <a:pt x="64421" y="106276"/>
                  </a:cubicBezTo>
                  <a:cubicBezTo>
                    <a:pt x="64170" y="106783"/>
                    <a:pt x="64820" y="107575"/>
                    <a:pt x="64421" y="107978"/>
                  </a:cubicBezTo>
                  <a:cubicBezTo>
                    <a:pt x="64206" y="108180"/>
                    <a:pt x="63772" y="107777"/>
                    <a:pt x="63594" y="107978"/>
                  </a:cubicBezTo>
                  <a:cubicBezTo>
                    <a:pt x="63195" y="108378"/>
                    <a:pt x="63990" y="109277"/>
                    <a:pt x="63594" y="109677"/>
                  </a:cubicBezTo>
                  <a:cubicBezTo>
                    <a:pt x="63376" y="109878"/>
                    <a:pt x="62945" y="109475"/>
                    <a:pt x="62727" y="109677"/>
                  </a:cubicBezTo>
                  <a:cubicBezTo>
                    <a:pt x="62511" y="109878"/>
                    <a:pt x="62727" y="110242"/>
                    <a:pt x="62727" y="110526"/>
                  </a:cubicBezTo>
                  <a:cubicBezTo>
                    <a:pt x="62727" y="111095"/>
                    <a:pt x="62980" y="111721"/>
                    <a:pt x="62727" y="112228"/>
                  </a:cubicBezTo>
                  <a:cubicBezTo>
                    <a:pt x="62584" y="112480"/>
                    <a:pt x="62077" y="112027"/>
                    <a:pt x="61862" y="112228"/>
                  </a:cubicBezTo>
                  <a:cubicBezTo>
                    <a:pt x="61646" y="112480"/>
                    <a:pt x="62115" y="115100"/>
                    <a:pt x="61862" y="115629"/>
                  </a:cubicBezTo>
                  <a:cubicBezTo>
                    <a:pt x="61719" y="115986"/>
                    <a:pt x="61212" y="116119"/>
                    <a:pt x="61032" y="116479"/>
                  </a:cubicBezTo>
                  <a:cubicBezTo>
                    <a:pt x="60708" y="117159"/>
                    <a:pt x="61358" y="118350"/>
                    <a:pt x="61032" y="119030"/>
                  </a:cubicBezTo>
                  <a:cubicBezTo>
                    <a:pt x="60851" y="119387"/>
                    <a:pt x="60347" y="119520"/>
                    <a:pt x="60167" y="119880"/>
                  </a:cubicBezTo>
                  <a:cubicBezTo>
                    <a:pt x="60024" y="120131"/>
                    <a:pt x="60312" y="120477"/>
                    <a:pt x="60167" y="120729"/>
                  </a:cubicBezTo>
                  <a:cubicBezTo>
                    <a:pt x="59986" y="121085"/>
                    <a:pt x="59518" y="121222"/>
                    <a:pt x="59337" y="121582"/>
                  </a:cubicBezTo>
                  <a:cubicBezTo>
                    <a:pt x="59194" y="121834"/>
                    <a:pt x="59482" y="122179"/>
                    <a:pt x="59337" y="122431"/>
                  </a:cubicBezTo>
                  <a:cubicBezTo>
                    <a:pt x="59157" y="122787"/>
                    <a:pt x="58653" y="122921"/>
                    <a:pt x="58472" y="123281"/>
                  </a:cubicBezTo>
                  <a:cubicBezTo>
                    <a:pt x="58327" y="123533"/>
                    <a:pt x="58617" y="123878"/>
                    <a:pt x="58472" y="124133"/>
                  </a:cubicBezTo>
                  <a:cubicBezTo>
                    <a:pt x="58292" y="124490"/>
                    <a:pt x="57750" y="124601"/>
                    <a:pt x="57642" y="124983"/>
                  </a:cubicBezTo>
                  <a:cubicBezTo>
                    <a:pt x="57427" y="125519"/>
                    <a:pt x="57823" y="126145"/>
                    <a:pt x="57642" y="126681"/>
                  </a:cubicBezTo>
                  <a:cubicBezTo>
                    <a:pt x="57499" y="127063"/>
                    <a:pt x="56958" y="127175"/>
                    <a:pt x="56777" y="127535"/>
                  </a:cubicBezTo>
                  <a:cubicBezTo>
                    <a:pt x="56524" y="128067"/>
                    <a:pt x="57030" y="130399"/>
                    <a:pt x="56777" y="130935"/>
                  </a:cubicBezTo>
                  <a:cubicBezTo>
                    <a:pt x="56597" y="131288"/>
                    <a:pt x="56093" y="131425"/>
                    <a:pt x="55912" y="131785"/>
                  </a:cubicBezTo>
                  <a:cubicBezTo>
                    <a:pt x="55767" y="132037"/>
                    <a:pt x="56055" y="132382"/>
                    <a:pt x="55912" y="132634"/>
                  </a:cubicBezTo>
                  <a:cubicBezTo>
                    <a:pt x="55732" y="132990"/>
                    <a:pt x="55263" y="133127"/>
                    <a:pt x="55083" y="133483"/>
                  </a:cubicBezTo>
                  <a:cubicBezTo>
                    <a:pt x="54937" y="133735"/>
                    <a:pt x="55083" y="134052"/>
                    <a:pt x="55083" y="134336"/>
                  </a:cubicBezTo>
                  <a:cubicBezTo>
                    <a:pt x="54794" y="134621"/>
                    <a:pt x="54398" y="134826"/>
                    <a:pt x="54218" y="135186"/>
                  </a:cubicBezTo>
                  <a:cubicBezTo>
                    <a:pt x="54072" y="135438"/>
                    <a:pt x="54433" y="135837"/>
                    <a:pt x="54218" y="136035"/>
                  </a:cubicBezTo>
                  <a:cubicBezTo>
                    <a:pt x="54000" y="136237"/>
                    <a:pt x="53568" y="135833"/>
                    <a:pt x="53388" y="136035"/>
                  </a:cubicBezTo>
                  <a:cubicBezTo>
                    <a:pt x="52954" y="136438"/>
                    <a:pt x="53641" y="137230"/>
                    <a:pt x="53388" y="137737"/>
                  </a:cubicBezTo>
                  <a:cubicBezTo>
                    <a:pt x="51405" y="141628"/>
                    <a:pt x="53749" y="134128"/>
                    <a:pt x="51656" y="140285"/>
                  </a:cubicBezTo>
                  <a:cubicBezTo>
                    <a:pt x="51477" y="140825"/>
                    <a:pt x="51909" y="141480"/>
                    <a:pt x="51656" y="141987"/>
                  </a:cubicBezTo>
                  <a:cubicBezTo>
                    <a:pt x="51477" y="142344"/>
                    <a:pt x="51009" y="142481"/>
                    <a:pt x="50828" y="142837"/>
                  </a:cubicBezTo>
                  <a:cubicBezTo>
                    <a:pt x="50683" y="143089"/>
                    <a:pt x="50971" y="143434"/>
                    <a:pt x="50828" y="143690"/>
                  </a:cubicBezTo>
                  <a:cubicBezTo>
                    <a:pt x="50648" y="144046"/>
                    <a:pt x="50141" y="144179"/>
                    <a:pt x="49961" y="144539"/>
                  </a:cubicBezTo>
                  <a:cubicBezTo>
                    <a:pt x="49710" y="145046"/>
                    <a:pt x="50214" y="145734"/>
                    <a:pt x="49961" y="146238"/>
                  </a:cubicBezTo>
                  <a:cubicBezTo>
                    <a:pt x="49169" y="147803"/>
                    <a:pt x="48196" y="146375"/>
                    <a:pt x="47401" y="147940"/>
                  </a:cubicBezTo>
                  <a:cubicBezTo>
                    <a:pt x="47258" y="148192"/>
                    <a:pt x="47474" y="148523"/>
                    <a:pt x="47401" y="148789"/>
                  </a:cubicBezTo>
                  <a:cubicBezTo>
                    <a:pt x="47186" y="149390"/>
                    <a:pt x="46752" y="149891"/>
                    <a:pt x="46571" y="150492"/>
                  </a:cubicBezTo>
                  <a:cubicBezTo>
                    <a:pt x="46501" y="150762"/>
                    <a:pt x="46717" y="151089"/>
                    <a:pt x="46571" y="151341"/>
                  </a:cubicBezTo>
                  <a:cubicBezTo>
                    <a:pt x="46032" y="152363"/>
                    <a:pt x="44516" y="152870"/>
                    <a:pt x="44012" y="153893"/>
                  </a:cubicBezTo>
                  <a:cubicBezTo>
                    <a:pt x="43869" y="154144"/>
                    <a:pt x="44157" y="154490"/>
                    <a:pt x="44012" y="154742"/>
                  </a:cubicBezTo>
                  <a:cubicBezTo>
                    <a:pt x="43508" y="155761"/>
                    <a:pt x="41956" y="156272"/>
                    <a:pt x="41452" y="157294"/>
                  </a:cubicBezTo>
                  <a:cubicBezTo>
                    <a:pt x="41307" y="157546"/>
                    <a:pt x="41668" y="157942"/>
                    <a:pt x="41452" y="158143"/>
                  </a:cubicBezTo>
                  <a:cubicBezTo>
                    <a:pt x="41234" y="158345"/>
                    <a:pt x="40803" y="157942"/>
                    <a:pt x="40587" y="158143"/>
                  </a:cubicBezTo>
                  <a:cubicBezTo>
                    <a:pt x="40369" y="158345"/>
                    <a:pt x="40730" y="158740"/>
                    <a:pt x="40587" y="158992"/>
                  </a:cubicBezTo>
                  <a:cubicBezTo>
                    <a:pt x="40406" y="159348"/>
                    <a:pt x="39973" y="159510"/>
                    <a:pt x="39757" y="159845"/>
                  </a:cubicBezTo>
                  <a:cubicBezTo>
                    <a:pt x="39396" y="160371"/>
                    <a:pt x="39251" y="161018"/>
                    <a:pt x="38892" y="161544"/>
                  </a:cubicBezTo>
                  <a:cubicBezTo>
                    <a:pt x="38639" y="161904"/>
                    <a:pt x="36691" y="163919"/>
                    <a:pt x="36330" y="164096"/>
                  </a:cubicBezTo>
                  <a:cubicBezTo>
                    <a:pt x="36079" y="164222"/>
                    <a:pt x="35681" y="163894"/>
                    <a:pt x="35465" y="164096"/>
                  </a:cubicBezTo>
                  <a:cubicBezTo>
                    <a:pt x="35069" y="164495"/>
                    <a:pt x="35899" y="165395"/>
                    <a:pt x="35465" y="165794"/>
                  </a:cubicBezTo>
                  <a:cubicBezTo>
                    <a:pt x="35285" y="165996"/>
                    <a:pt x="34816" y="165592"/>
                    <a:pt x="34636" y="165794"/>
                  </a:cubicBezTo>
                  <a:cubicBezTo>
                    <a:pt x="34420" y="165996"/>
                    <a:pt x="34781" y="166391"/>
                    <a:pt x="34636" y="166647"/>
                  </a:cubicBezTo>
                  <a:cubicBezTo>
                    <a:pt x="34275" y="167363"/>
                    <a:pt x="33302" y="167630"/>
                    <a:pt x="32941" y="168346"/>
                  </a:cubicBezTo>
                  <a:cubicBezTo>
                    <a:pt x="32798" y="168598"/>
                    <a:pt x="33156" y="168997"/>
                    <a:pt x="32941" y="169195"/>
                  </a:cubicBezTo>
                  <a:cubicBezTo>
                    <a:pt x="32545" y="169598"/>
                    <a:pt x="31642" y="168796"/>
                    <a:pt x="31211" y="169195"/>
                  </a:cubicBezTo>
                  <a:cubicBezTo>
                    <a:pt x="30812" y="169598"/>
                    <a:pt x="31462" y="170390"/>
                    <a:pt x="31211" y="170897"/>
                  </a:cubicBezTo>
                  <a:cubicBezTo>
                    <a:pt x="31030" y="171254"/>
                    <a:pt x="30562" y="171387"/>
                    <a:pt x="30381" y="171747"/>
                  </a:cubicBezTo>
                  <a:cubicBezTo>
                    <a:pt x="30236" y="171999"/>
                    <a:pt x="30597" y="172398"/>
                    <a:pt x="30381" y="172600"/>
                  </a:cubicBezTo>
                  <a:cubicBezTo>
                    <a:pt x="30165" y="172801"/>
                    <a:pt x="29732" y="172398"/>
                    <a:pt x="29516" y="172600"/>
                  </a:cubicBezTo>
                  <a:cubicBezTo>
                    <a:pt x="29298" y="172801"/>
                    <a:pt x="29659" y="173193"/>
                    <a:pt x="29516" y="173449"/>
                  </a:cubicBezTo>
                  <a:cubicBezTo>
                    <a:pt x="27749" y="176987"/>
                    <a:pt x="29586" y="172538"/>
                    <a:pt x="27821" y="174298"/>
                  </a:cubicBezTo>
                  <a:cubicBezTo>
                    <a:pt x="27603" y="174500"/>
                    <a:pt x="27964" y="174896"/>
                    <a:pt x="27821" y="175148"/>
                  </a:cubicBezTo>
                  <a:cubicBezTo>
                    <a:pt x="27460" y="175867"/>
                    <a:pt x="26485" y="176134"/>
                    <a:pt x="26127" y="176850"/>
                  </a:cubicBezTo>
                  <a:cubicBezTo>
                    <a:pt x="25658" y="177760"/>
                    <a:pt x="26846" y="178664"/>
                    <a:pt x="25259" y="180251"/>
                  </a:cubicBezTo>
                  <a:cubicBezTo>
                    <a:pt x="25044" y="180452"/>
                    <a:pt x="24647" y="180125"/>
                    <a:pt x="24394" y="180251"/>
                  </a:cubicBezTo>
                  <a:cubicBezTo>
                    <a:pt x="24071" y="180431"/>
                    <a:pt x="23853" y="180816"/>
                    <a:pt x="23565" y="181100"/>
                  </a:cubicBezTo>
                  <a:cubicBezTo>
                    <a:pt x="23276" y="181385"/>
                    <a:pt x="22845" y="181572"/>
                    <a:pt x="22700" y="181950"/>
                  </a:cubicBezTo>
                  <a:cubicBezTo>
                    <a:pt x="22700" y="185822"/>
                    <a:pt x="23096" y="181996"/>
                    <a:pt x="21870" y="184501"/>
                  </a:cubicBezTo>
                  <a:cubicBezTo>
                    <a:pt x="21727" y="184753"/>
                    <a:pt x="22088" y="185152"/>
                    <a:pt x="21870" y="185350"/>
                  </a:cubicBezTo>
                  <a:cubicBezTo>
                    <a:pt x="21654" y="185552"/>
                    <a:pt x="21293" y="185350"/>
                    <a:pt x="21005" y="185350"/>
                  </a:cubicBezTo>
                  <a:cubicBezTo>
                    <a:pt x="20717" y="185919"/>
                    <a:pt x="20356" y="186452"/>
                    <a:pt x="20140" y="187053"/>
                  </a:cubicBezTo>
                  <a:cubicBezTo>
                    <a:pt x="19959" y="187636"/>
                    <a:pt x="20428" y="189101"/>
                    <a:pt x="20140" y="189604"/>
                  </a:cubicBezTo>
                  <a:cubicBezTo>
                    <a:pt x="19959" y="189961"/>
                    <a:pt x="19491" y="190094"/>
                    <a:pt x="19310" y="190454"/>
                  </a:cubicBezTo>
                  <a:cubicBezTo>
                    <a:pt x="19165" y="190705"/>
                    <a:pt x="19455" y="191051"/>
                    <a:pt x="19310" y="191303"/>
                  </a:cubicBezTo>
                  <a:cubicBezTo>
                    <a:pt x="18949" y="192019"/>
                    <a:pt x="17976" y="192286"/>
                    <a:pt x="17615" y="193005"/>
                  </a:cubicBezTo>
                  <a:cubicBezTo>
                    <a:pt x="17470" y="193257"/>
                    <a:pt x="17758" y="193603"/>
                    <a:pt x="17615" y="193855"/>
                  </a:cubicBezTo>
                  <a:cubicBezTo>
                    <a:pt x="17435" y="194211"/>
                    <a:pt x="16931" y="194348"/>
                    <a:pt x="16750" y="194704"/>
                  </a:cubicBezTo>
                  <a:cubicBezTo>
                    <a:pt x="16605" y="194956"/>
                    <a:pt x="16966" y="195355"/>
                    <a:pt x="16750" y="195557"/>
                  </a:cubicBezTo>
                  <a:cubicBezTo>
                    <a:pt x="16532" y="195758"/>
                    <a:pt x="16101" y="195355"/>
                    <a:pt x="15921" y="195557"/>
                  </a:cubicBezTo>
                  <a:cubicBezTo>
                    <a:pt x="15705" y="195758"/>
                    <a:pt x="16101" y="196205"/>
                    <a:pt x="15921" y="196406"/>
                  </a:cubicBezTo>
                  <a:cubicBezTo>
                    <a:pt x="15705" y="196608"/>
                    <a:pt x="15271" y="196205"/>
                    <a:pt x="15056" y="196406"/>
                  </a:cubicBezTo>
                  <a:cubicBezTo>
                    <a:pt x="14875" y="196579"/>
                    <a:pt x="15236" y="198619"/>
                    <a:pt x="15056" y="198958"/>
                  </a:cubicBezTo>
                  <a:cubicBezTo>
                    <a:pt x="14875" y="199314"/>
                    <a:pt x="14369" y="199447"/>
                    <a:pt x="14188" y="199807"/>
                  </a:cubicBezTo>
                  <a:cubicBezTo>
                    <a:pt x="14045" y="200059"/>
                    <a:pt x="14406" y="200455"/>
                    <a:pt x="14188" y="200657"/>
                  </a:cubicBezTo>
                  <a:cubicBezTo>
                    <a:pt x="13973" y="200858"/>
                    <a:pt x="13541" y="200455"/>
                    <a:pt x="13361" y="200657"/>
                  </a:cubicBezTo>
                  <a:cubicBezTo>
                    <a:pt x="13143" y="200858"/>
                    <a:pt x="13577" y="201308"/>
                    <a:pt x="13361" y="201509"/>
                  </a:cubicBezTo>
                  <a:cubicBezTo>
                    <a:pt x="13143" y="201711"/>
                    <a:pt x="12712" y="201308"/>
                    <a:pt x="12494" y="201509"/>
                  </a:cubicBezTo>
                  <a:cubicBezTo>
                    <a:pt x="12278" y="201711"/>
                    <a:pt x="12639" y="202103"/>
                    <a:pt x="12494" y="202359"/>
                  </a:cubicBezTo>
                  <a:cubicBezTo>
                    <a:pt x="12315" y="202715"/>
                    <a:pt x="11809" y="202848"/>
                    <a:pt x="11666" y="203208"/>
                  </a:cubicBezTo>
                  <a:cubicBezTo>
                    <a:pt x="11521" y="203460"/>
                    <a:pt x="11882" y="203859"/>
                    <a:pt x="11666" y="204057"/>
                  </a:cubicBezTo>
                  <a:cubicBezTo>
                    <a:pt x="11413" y="204259"/>
                    <a:pt x="11017" y="203856"/>
                    <a:pt x="10799" y="204057"/>
                  </a:cubicBezTo>
                  <a:cubicBezTo>
                    <a:pt x="10583" y="204259"/>
                    <a:pt x="10944" y="204655"/>
                    <a:pt x="10799" y="204910"/>
                  </a:cubicBezTo>
                  <a:cubicBezTo>
                    <a:pt x="10618" y="205267"/>
                    <a:pt x="10114" y="205400"/>
                    <a:pt x="9934" y="205760"/>
                  </a:cubicBezTo>
                  <a:cubicBezTo>
                    <a:pt x="9681" y="206267"/>
                    <a:pt x="10330" y="207059"/>
                    <a:pt x="9934" y="207458"/>
                  </a:cubicBezTo>
                  <a:cubicBezTo>
                    <a:pt x="9718" y="207660"/>
                    <a:pt x="9285" y="207257"/>
                    <a:pt x="9104" y="207458"/>
                  </a:cubicBezTo>
                  <a:cubicBezTo>
                    <a:pt x="8708" y="207861"/>
                    <a:pt x="9357" y="208653"/>
                    <a:pt x="9104" y="209161"/>
                  </a:cubicBezTo>
                  <a:cubicBezTo>
                    <a:pt x="8924" y="209517"/>
                    <a:pt x="8420" y="209654"/>
                    <a:pt x="8239" y="210010"/>
                  </a:cubicBezTo>
                  <a:cubicBezTo>
                    <a:pt x="8096" y="210262"/>
                    <a:pt x="8455" y="210661"/>
                    <a:pt x="8239" y="210863"/>
                  </a:cubicBezTo>
                  <a:cubicBezTo>
                    <a:pt x="8023" y="211064"/>
                    <a:pt x="7590" y="210661"/>
                    <a:pt x="7374" y="210863"/>
                  </a:cubicBezTo>
                  <a:cubicBezTo>
                    <a:pt x="6978" y="211262"/>
                    <a:pt x="7808" y="212162"/>
                    <a:pt x="7374" y="212561"/>
                  </a:cubicBezTo>
                  <a:cubicBezTo>
                    <a:pt x="7194" y="212763"/>
                    <a:pt x="6725" y="212360"/>
                    <a:pt x="6544" y="212561"/>
                  </a:cubicBezTo>
                  <a:cubicBezTo>
                    <a:pt x="6148" y="212965"/>
                    <a:pt x="6941" y="213861"/>
                    <a:pt x="6544" y="214264"/>
                  </a:cubicBezTo>
                  <a:cubicBezTo>
                    <a:pt x="6329" y="214465"/>
                    <a:pt x="5895" y="214062"/>
                    <a:pt x="5679" y="214264"/>
                  </a:cubicBezTo>
                  <a:cubicBezTo>
                    <a:pt x="5283" y="214663"/>
                    <a:pt x="5933" y="215455"/>
                    <a:pt x="5679" y="215963"/>
                  </a:cubicBezTo>
                  <a:cubicBezTo>
                    <a:pt x="5499" y="216319"/>
                    <a:pt x="5030" y="216455"/>
                    <a:pt x="4850" y="216812"/>
                  </a:cubicBezTo>
                  <a:cubicBezTo>
                    <a:pt x="4704" y="217064"/>
                    <a:pt x="4850" y="217380"/>
                    <a:pt x="4850" y="217665"/>
                  </a:cubicBezTo>
                  <a:cubicBezTo>
                    <a:pt x="4850" y="217949"/>
                    <a:pt x="4850" y="218230"/>
                    <a:pt x="4850" y="218514"/>
                  </a:cubicBezTo>
                  <a:cubicBezTo>
                    <a:pt x="4850" y="219338"/>
                    <a:pt x="5030" y="223110"/>
                    <a:pt x="4850" y="223614"/>
                  </a:cubicBezTo>
                  <a:cubicBezTo>
                    <a:pt x="4634" y="224215"/>
                    <a:pt x="4200" y="224715"/>
                    <a:pt x="3985" y="225316"/>
                  </a:cubicBezTo>
                  <a:cubicBezTo>
                    <a:pt x="3732" y="226122"/>
                    <a:pt x="4236" y="227061"/>
                    <a:pt x="3985" y="227867"/>
                  </a:cubicBezTo>
                  <a:cubicBezTo>
                    <a:pt x="3839" y="228246"/>
                    <a:pt x="3335" y="228357"/>
                    <a:pt x="3155" y="228717"/>
                  </a:cubicBezTo>
                  <a:cubicBezTo>
                    <a:pt x="2867" y="229303"/>
                    <a:pt x="3443" y="232668"/>
                    <a:pt x="3155" y="232967"/>
                  </a:cubicBezTo>
                  <a:cubicBezTo>
                    <a:pt x="2939" y="233169"/>
                    <a:pt x="2506" y="232766"/>
                    <a:pt x="2290" y="232967"/>
                  </a:cubicBezTo>
                  <a:cubicBezTo>
                    <a:pt x="2037" y="233230"/>
                    <a:pt x="2541" y="236955"/>
                    <a:pt x="2290" y="237218"/>
                  </a:cubicBezTo>
                  <a:cubicBezTo>
                    <a:pt x="2072" y="237419"/>
                    <a:pt x="1641" y="237016"/>
                    <a:pt x="1425" y="237218"/>
                  </a:cubicBezTo>
                  <a:cubicBezTo>
                    <a:pt x="991" y="237642"/>
                    <a:pt x="1856" y="239344"/>
                    <a:pt x="1425" y="239769"/>
                  </a:cubicBezTo>
                  <a:cubicBezTo>
                    <a:pt x="1207" y="239971"/>
                    <a:pt x="776" y="239568"/>
                    <a:pt x="595" y="239769"/>
                  </a:cubicBezTo>
                  <a:cubicBezTo>
                    <a:pt x="377" y="239974"/>
                    <a:pt x="811" y="242965"/>
                    <a:pt x="595" y="243170"/>
                  </a:cubicBezTo>
                  <a:cubicBezTo>
                    <a:pt x="377" y="243372"/>
                    <a:pt x="-54" y="242968"/>
                    <a:pt x="-272" y="243170"/>
                  </a:cubicBezTo>
                  <a:cubicBezTo>
                    <a:pt x="-488" y="243372"/>
                    <a:pt x="-272" y="243735"/>
                    <a:pt x="-272" y="244019"/>
                  </a:cubicBezTo>
                  <a:cubicBezTo>
                    <a:pt x="-272" y="244304"/>
                    <a:pt x="-272" y="244588"/>
                    <a:pt x="-272" y="244872"/>
                  </a:cubicBezTo>
                  <a:cubicBezTo>
                    <a:pt x="-272" y="247139"/>
                    <a:pt x="-272" y="249403"/>
                    <a:pt x="-272" y="251670"/>
                  </a:cubicBezTo>
                  <a:cubicBezTo>
                    <a:pt x="-272" y="257058"/>
                    <a:pt x="-272" y="262442"/>
                    <a:pt x="-272" y="267826"/>
                  </a:cubicBezTo>
                  <a:cubicBezTo>
                    <a:pt x="-272" y="269525"/>
                    <a:pt x="-272" y="271227"/>
                    <a:pt x="-272" y="272926"/>
                  </a:cubicBezTo>
                  <a:cubicBezTo>
                    <a:pt x="-272" y="273210"/>
                    <a:pt x="-272" y="273494"/>
                    <a:pt x="-272" y="273779"/>
                  </a:cubicBezTo>
                  <a:cubicBezTo>
                    <a:pt x="-272" y="274063"/>
                    <a:pt x="-415" y="274376"/>
                    <a:pt x="-272" y="274628"/>
                  </a:cubicBezTo>
                  <a:cubicBezTo>
                    <a:pt x="-92" y="274984"/>
                    <a:pt x="415" y="275117"/>
                    <a:pt x="595" y="275477"/>
                  </a:cubicBezTo>
                  <a:cubicBezTo>
                    <a:pt x="846" y="275985"/>
                    <a:pt x="415" y="276640"/>
                    <a:pt x="595" y="277179"/>
                  </a:cubicBezTo>
                  <a:cubicBezTo>
                    <a:pt x="991" y="278381"/>
                    <a:pt x="1894" y="279378"/>
                    <a:pt x="2290" y="280581"/>
                  </a:cubicBezTo>
                  <a:cubicBezTo>
                    <a:pt x="2363" y="280850"/>
                    <a:pt x="2145" y="281178"/>
                    <a:pt x="2290" y="281430"/>
                  </a:cubicBezTo>
                  <a:cubicBezTo>
                    <a:pt x="2470" y="281790"/>
                    <a:pt x="2974" y="281919"/>
                    <a:pt x="3155" y="282279"/>
                  </a:cubicBezTo>
                  <a:cubicBezTo>
                    <a:pt x="3300" y="282531"/>
                    <a:pt x="3010" y="282876"/>
                    <a:pt x="3155" y="283132"/>
                  </a:cubicBezTo>
                  <a:cubicBezTo>
                    <a:pt x="3335" y="283488"/>
                    <a:pt x="3804" y="283621"/>
                    <a:pt x="3985" y="283981"/>
                  </a:cubicBezTo>
                  <a:cubicBezTo>
                    <a:pt x="4128" y="284233"/>
                    <a:pt x="3767" y="284629"/>
                    <a:pt x="3985" y="284831"/>
                  </a:cubicBezTo>
                  <a:cubicBezTo>
                    <a:pt x="4200" y="285032"/>
                    <a:pt x="4634" y="284629"/>
                    <a:pt x="4850" y="284831"/>
                  </a:cubicBezTo>
                  <a:cubicBezTo>
                    <a:pt x="5030" y="285003"/>
                    <a:pt x="4669" y="287044"/>
                    <a:pt x="4850" y="287382"/>
                  </a:cubicBezTo>
                  <a:cubicBezTo>
                    <a:pt x="5030" y="287742"/>
                    <a:pt x="5499" y="287872"/>
                    <a:pt x="5679" y="288231"/>
                  </a:cubicBezTo>
                  <a:cubicBezTo>
                    <a:pt x="5822" y="288484"/>
                    <a:pt x="5464" y="288883"/>
                    <a:pt x="5679" y="289085"/>
                  </a:cubicBezTo>
                  <a:cubicBezTo>
                    <a:pt x="5895" y="289286"/>
                    <a:pt x="6329" y="288883"/>
                    <a:pt x="6544" y="289085"/>
                  </a:cubicBezTo>
                  <a:cubicBezTo>
                    <a:pt x="6760" y="289286"/>
                    <a:pt x="6329" y="289732"/>
                    <a:pt x="6544" y="289934"/>
                  </a:cubicBezTo>
                  <a:cubicBezTo>
                    <a:pt x="6760" y="290135"/>
                    <a:pt x="7194" y="289732"/>
                    <a:pt x="7409" y="289934"/>
                  </a:cubicBezTo>
                  <a:cubicBezTo>
                    <a:pt x="7627" y="290135"/>
                    <a:pt x="7194" y="290582"/>
                    <a:pt x="7409" y="290783"/>
                  </a:cubicBezTo>
                  <a:cubicBezTo>
                    <a:pt x="7627" y="290985"/>
                    <a:pt x="8059" y="290582"/>
                    <a:pt x="8239" y="290783"/>
                  </a:cubicBezTo>
                  <a:cubicBezTo>
                    <a:pt x="8455" y="290985"/>
                    <a:pt x="8096" y="291381"/>
                    <a:pt x="8239" y="291633"/>
                  </a:cubicBezTo>
                  <a:cubicBezTo>
                    <a:pt x="8420" y="291993"/>
                    <a:pt x="8924" y="292125"/>
                    <a:pt x="9104" y="292485"/>
                  </a:cubicBezTo>
                  <a:cubicBezTo>
                    <a:pt x="9249" y="292737"/>
                    <a:pt x="8961" y="293083"/>
                    <a:pt x="9104" y="293335"/>
                  </a:cubicBezTo>
                  <a:cubicBezTo>
                    <a:pt x="9285" y="293695"/>
                    <a:pt x="9753" y="293828"/>
                    <a:pt x="9934" y="294184"/>
                  </a:cubicBezTo>
                  <a:cubicBezTo>
                    <a:pt x="10079" y="294436"/>
                    <a:pt x="9861" y="294767"/>
                    <a:pt x="9934" y="295037"/>
                  </a:cubicBezTo>
                  <a:cubicBezTo>
                    <a:pt x="11990" y="301195"/>
                    <a:pt x="9681" y="293695"/>
                    <a:pt x="11666" y="297585"/>
                  </a:cubicBezTo>
                  <a:cubicBezTo>
                    <a:pt x="11809" y="297837"/>
                    <a:pt x="11521" y="298183"/>
                    <a:pt x="11666" y="298438"/>
                  </a:cubicBezTo>
                  <a:cubicBezTo>
                    <a:pt x="11847" y="298794"/>
                    <a:pt x="12205" y="299003"/>
                    <a:pt x="12494" y="299287"/>
                  </a:cubicBezTo>
                  <a:cubicBezTo>
                    <a:pt x="12782" y="299572"/>
                    <a:pt x="13000" y="299957"/>
                    <a:pt x="13361" y="300137"/>
                  </a:cubicBezTo>
                  <a:cubicBezTo>
                    <a:pt x="13612" y="300263"/>
                    <a:pt x="14010" y="299935"/>
                    <a:pt x="14226" y="300137"/>
                  </a:cubicBezTo>
                  <a:cubicBezTo>
                    <a:pt x="14442" y="300338"/>
                    <a:pt x="14045" y="300734"/>
                    <a:pt x="14226" y="300990"/>
                  </a:cubicBezTo>
                  <a:cubicBezTo>
                    <a:pt x="14406" y="301346"/>
                    <a:pt x="14875" y="301479"/>
                    <a:pt x="15056" y="301839"/>
                  </a:cubicBezTo>
                  <a:cubicBezTo>
                    <a:pt x="15307" y="302346"/>
                    <a:pt x="14657" y="303138"/>
                    <a:pt x="15056" y="303538"/>
                  </a:cubicBezTo>
                  <a:cubicBezTo>
                    <a:pt x="15271" y="303739"/>
                    <a:pt x="15705" y="303336"/>
                    <a:pt x="15921" y="303538"/>
                  </a:cubicBezTo>
                  <a:cubicBezTo>
                    <a:pt x="16136" y="303739"/>
                    <a:pt x="15705" y="304189"/>
                    <a:pt x="15921" y="304391"/>
                  </a:cubicBezTo>
                  <a:cubicBezTo>
                    <a:pt x="16136" y="304592"/>
                    <a:pt x="16570" y="304189"/>
                    <a:pt x="16750" y="304391"/>
                  </a:cubicBezTo>
                  <a:cubicBezTo>
                    <a:pt x="16966" y="304592"/>
                    <a:pt x="16532" y="305038"/>
                    <a:pt x="16750" y="305240"/>
                  </a:cubicBezTo>
                  <a:cubicBezTo>
                    <a:pt x="16966" y="305441"/>
                    <a:pt x="17400" y="305038"/>
                    <a:pt x="17615" y="305240"/>
                  </a:cubicBezTo>
                  <a:cubicBezTo>
                    <a:pt x="17831" y="305441"/>
                    <a:pt x="17400" y="305888"/>
                    <a:pt x="17615" y="306089"/>
                  </a:cubicBezTo>
                  <a:cubicBezTo>
                    <a:pt x="17831" y="306291"/>
                    <a:pt x="18265" y="305888"/>
                    <a:pt x="18480" y="306089"/>
                  </a:cubicBezTo>
                  <a:cubicBezTo>
                    <a:pt x="18661" y="306291"/>
                    <a:pt x="18337" y="306687"/>
                    <a:pt x="18480" y="306942"/>
                  </a:cubicBezTo>
                  <a:cubicBezTo>
                    <a:pt x="18661" y="307298"/>
                    <a:pt x="19130" y="307432"/>
                    <a:pt x="19310" y="307791"/>
                  </a:cubicBezTo>
                  <a:cubicBezTo>
                    <a:pt x="19455" y="308044"/>
                    <a:pt x="19094" y="308439"/>
                    <a:pt x="19310" y="308641"/>
                  </a:cubicBezTo>
                  <a:cubicBezTo>
                    <a:pt x="19526" y="308842"/>
                    <a:pt x="19959" y="308439"/>
                    <a:pt x="20175" y="308641"/>
                  </a:cubicBezTo>
                  <a:cubicBezTo>
                    <a:pt x="20571" y="309044"/>
                    <a:pt x="19779" y="309940"/>
                    <a:pt x="20175" y="310343"/>
                  </a:cubicBezTo>
                  <a:cubicBezTo>
                    <a:pt x="20393" y="310545"/>
                    <a:pt x="20824" y="310142"/>
                    <a:pt x="21005" y="310343"/>
                  </a:cubicBezTo>
                  <a:cubicBezTo>
                    <a:pt x="21221" y="310545"/>
                    <a:pt x="20862" y="310941"/>
                    <a:pt x="21005" y="311192"/>
                  </a:cubicBezTo>
                  <a:cubicBezTo>
                    <a:pt x="21185" y="311552"/>
                    <a:pt x="21689" y="311682"/>
                    <a:pt x="21870" y="312042"/>
                  </a:cubicBezTo>
                  <a:cubicBezTo>
                    <a:pt x="22015" y="312294"/>
                    <a:pt x="21727" y="312639"/>
                    <a:pt x="21870" y="312895"/>
                  </a:cubicBezTo>
                  <a:cubicBezTo>
                    <a:pt x="22050" y="313251"/>
                    <a:pt x="22557" y="313384"/>
                    <a:pt x="22700" y="313744"/>
                  </a:cubicBezTo>
                  <a:cubicBezTo>
                    <a:pt x="22880" y="313996"/>
                    <a:pt x="22592" y="314341"/>
                    <a:pt x="22700" y="314593"/>
                  </a:cubicBezTo>
                  <a:cubicBezTo>
                    <a:pt x="24502" y="318131"/>
                    <a:pt x="22664" y="313687"/>
                    <a:pt x="24432" y="315443"/>
                  </a:cubicBezTo>
                  <a:cubicBezTo>
                    <a:pt x="24863" y="315867"/>
                    <a:pt x="23998" y="317570"/>
                    <a:pt x="24432" y="317994"/>
                  </a:cubicBezTo>
                  <a:cubicBezTo>
                    <a:pt x="24647" y="318196"/>
                    <a:pt x="25079" y="317793"/>
                    <a:pt x="25259" y="317994"/>
                  </a:cubicBezTo>
                  <a:cubicBezTo>
                    <a:pt x="25297" y="318023"/>
                    <a:pt x="25259" y="320341"/>
                    <a:pt x="25259" y="320546"/>
                  </a:cubicBezTo>
                  <a:cubicBezTo>
                    <a:pt x="25259" y="320830"/>
                    <a:pt x="25548" y="321395"/>
                    <a:pt x="25259" y="321395"/>
                  </a:cubicBezTo>
                  <a:cubicBezTo>
                    <a:pt x="24971" y="321395"/>
                    <a:pt x="25259" y="320262"/>
                    <a:pt x="25259" y="320546"/>
                  </a:cubicBezTo>
                  <a:cubicBezTo>
                    <a:pt x="25259" y="321964"/>
                    <a:pt x="25259" y="323378"/>
                    <a:pt x="25259" y="324796"/>
                  </a:cubicBezTo>
                  <a:cubicBezTo>
                    <a:pt x="25259" y="328197"/>
                    <a:pt x="25259" y="331598"/>
                    <a:pt x="25259" y="334999"/>
                  </a:cubicBezTo>
                  <a:cubicBezTo>
                    <a:pt x="25259" y="341232"/>
                    <a:pt x="25259" y="347469"/>
                    <a:pt x="25259" y="353702"/>
                  </a:cubicBezTo>
                  <a:cubicBezTo>
                    <a:pt x="25259" y="355970"/>
                    <a:pt x="25259" y="358237"/>
                    <a:pt x="25259" y="360504"/>
                  </a:cubicBezTo>
                  <a:cubicBezTo>
                    <a:pt x="25259" y="361638"/>
                    <a:pt x="25044" y="362793"/>
                    <a:pt x="25259" y="363905"/>
                  </a:cubicBezTo>
                  <a:cubicBezTo>
                    <a:pt x="25440" y="364783"/>
                    <a:pt x="25946" y="365575"/>
                    <a:pt x="26127" y="366457"/>
                  </a:cubicBezTo>
                  <a:cubicBezTo>
                    <a:pt x="26305" y="367375"/>
                    <a:pt x="26127" y="371499"/>
                    <a:pt x="26127" y="372406"/>
                  </a:cubicBezTo>
                  <a:cubicBezTo>
                    <a:pt x="26127" y="372974"/>
                    <a:pt x="25909" y="373583"/>
                    <a:pt x="26127" y="374108"/>
                  </a:cubicBezTo>
                  <a:cubicBezTo>
                    <a:pt x="26523" y="375055"/>
                    <a:pt x="27496" y="375688"/>
                    <a:pt x="27821" y="376656"/>
                  </a:cubicBezTo>
                  <a:cubicBezTo>
                    <a:pt x="28541" y="378783"/>
                    <a:pt x="27352" y="379021"/>
                    <a:pt x="27821" y="380910"/>
                  </a:cubicBezTo>
                  <a:cubicBezTo>
                    <a:pt x="27964" y="381525"/>
                    <a:pt x="28541" y="381993"/>
                    <a:pt x="28686" y="382609"/>
                  </a:cubicBezTo>
                  <a:cubicBezTo>
                    <a:pt x="28829" y="383159"/>
                    <a:pt x="28686" y="383742"/>
                    <a:pt x="28686" y="384311"/>
                  </a:cubicBezTo>
                  <a:cubicBezTo>
                    <a:pt x="28686" y="385444"/>
                    <a:pt x="28686" y="386578"/>
                    <a:pt x="28686" y="387712"/>
                  </a:cubicBezTo>
                  <a:cubicBezTo>
                    <a:pt x="28686" y="387996"/>
                    <a:pt x="28686" y="388277"/>
                    <a:pt x="28686" y="388561"/>
                  </a:cubicBezTo>
                  <a:cubicBezTo>
                    <a:pt x="28686" y="388845"/>
                    <a:pt x="28541" y="389159"/>
                    <a:pt x="28686" y="389410"/>
                  </a:cubicBezTo>
                  <a:cubicBezTo>
                    <a:pt x="28867" y="389767"/>
                    <a:pt x="29371" y="389904"/>
                    <a:pt x="29516" y="390260"/>
                  </a:cubicBezTo>
                  <a:cubicBezTo>
                    <a:pt x="29767" y="390767"/>
                    <a:pt x="29263" y="391455"/>
                    <a:pt x="29516" y="391962"/>
                  </a:cubicBezTo>
                  <a:cubicBezTo>
                    <a:pt x="29697" y="392318"/>
                    <a:pt x="30201" y="392455"/>
                    <a:pt x="30381" y="392812"/>
                  </a:cubicBezTo>
                  <a:cubicBezTo>
                    <a:pt x="30524" y="393063"/>
                    <a:pt x="30165" y="393463"/>
                    <a:pt x="30381" y="393664"/>
                  </a:cubicBezTo>
                  <a:cubicBezTo>
                    <a:pt x="30597" y="393866"/>
                    <a:pt x="31030" y="393463"/>
                    <a:pt x="31246" y="393664"/>
                  </a:cubicBezTo>
                  <a:cubicBezTo>
                    <a:pt x="31462" y="393866"/>
                    <a:pt x="31103" y="394258"/>
                    <a:pt x="31246" y="394514"/>
                  </a:cubicBezTo>
                  <a:cubicBezTo>
                    <a:pt x="31426" y="394874"/>
                    <a:pt x="31895" y="395003"/>
                    <a:pt x="32076" y="395363"/>
                  </a:cubicBezTo>
                  <a:cubicBezTo>
                    <a:pt x="32219" y="395615"/>
                    <a:pt x="31931" y="395960"/>
                    <a:pt x="32076" y="396216"/>
                  </a:cubicBezTo>
                  <a:cubicBezTo>
                    <a:pt x="32437" y="396932"/>
                    <a:pt x="33410" y="397198"/>
                    <a:pt x="33771" y="397915"/>
                  </a:cubicBezTo>
                  <a:cubicBezTo>
                    <a:pt x="34094" y="398595"/>
                    <a:pt x="33447" y="399786"/>
                    <a:pt x="33771" y="400466"/>
                  </a:cubicBezTo>
                  <a:cubicBezTo>
                    <a:pt x="33951" y="400826"/>
                    <a:pt x="34455" y="400956"/>
                    <a:pt x="34636" y="401316"/>
                  </a:cubicBezTo>
                  <a:cubicBezTo>
                    <a:pt x="34781" y="401567"/>
                    <a:pt x="34492" y="401913"/>
                    <a:pt x="34636" y="402165"/>
                  </a:cubicBezTo>
                  <a:cubicBezTo>
                    <a:pt x="35142" y="403187"/>
                    <a:pt x="36691" y="403694"/>
                    <a:pt x="37195" y="404716"/>
                  </a:cubicBezTo>
                  <a:cubicBezTo>
                    <a:pt x="37341" y="404969"/>
                    <a:pt x="37052" y="405314"/>
                    <a:pt x="37195" y="405566"/>
                  </a:cubicBezTo>
                  <a:cubicBezTo>
                    <a:pt x="37556" y="406286"/>
                    <a:pt x="38531" y="406552"/>
                    <a:pt x="38892" y="407268"/>
                  </a:cubicBezTo>
                  <a:cubicBezTo>
                    <a:pt x="39143" y="407775"/>
                    <a:pt x="38494" y="408567"/>
                    <a:pt x="38892" y="408967"/>
                  </a:cubicBezTo>
                  <a:cubicBezTo>
                    <a:pt x="39108" y="409168"/>
                    <a:pt x="39504" y="408841"/>
                    <a:pt x="39757" y="408967"/>
                  </a:cubicBezTo>
                  <a:cubicBezTo>
                    <a:pt x="40118" y="409147"/>
                    <a:pt x="40296" y="409535"/>
                    <a:pt x="40587" y="409820"/>
                  </a:cubicBezTo>
                  <a:cubicBezTo>
                    <a:pt x="40875" y="410104"/>
                    <a:pt x="41164" y="410385"/>
                    <a:pt x="41452" y="410669"/>
                  </a:cubicBezTo>
                  <a:cubicBezTo>
                    <a:pt x="41883" y="411115"/>
                    <a:pt x="43796" y="412764"/>
                    <a:pt x="44012" y="413221"/>
                  </a:cubicBezTo>
                  <a:cubicBezTo>
                    <a:pt x="44157" y="413473"/>
                    <a:pt x="43796" y="413869"/>
                    <a:pt x="44012" y="414070"/>
                  </a:cubicBezTo>
                  <a:cubicBezTo>
                    <a:pt x="44408" y="414470"/>
                    <a:pt x="45202" y="413818"/>
                    <a:pt x="45706" y="414070"/>
                  </a:cubicBezTo>
                  <a:cubicBezTo>
                    <a:pt x="49349" y="415880"/>
                    <a:pt x="43796" y="413959"/>
                    <a:pt x="47401" y="415769"/>
                  </a:cubicBezTo>
                  <a:cubicBezTo>
                    <a:pt x="47654" y="415895"/>
                    <a:pt x="48050" y="415567"/>
                    <a:pt x="48266" y="415769"/>
                  </a:cubicBezTo>
                  <a:cubicBezTo>
                    <a:pt x="48484" y="415970"/>
                    <a:pt x="48266" y="416337"/>
                    <a:pt x="48266" y="416622"/>
                  </a:cubicBezTo>
                  <a:cubicBezTo>
                    <a:pt x="48555" y="416906"/>
                    <a:pt x="48772" y="417248"/>
                    <a:pt x="49096" y="417471"/>
                  </a:cubicBezTo>
                  <a:cubicBezTo>
                    <a:pt x="49673" y="417755"/>
                    <a:pt x="50249" y="418036"/>
                    <a:pt x="50828" y="418320"/>
                  </a:cubicBezTo>
                  <a:cubicBezTo>
                    <a:pt x="51116" y="418320"/>
                    <a:pt x="51405" y="418194"/>
                    <a:pt x="51656" y="418320"/>
                  </a:cubicBezTo>
                  <a:cubicBezTo>
                    <a:pt x="52017" y="418500"/>
                    <a:pt x="52162" y="418993"/>
                    <a:pt x="52523" y="419173"/>
                  </a:cubicBezTo>
                  <a:cubicBezTo>
                    <a:pt x="53062" y="419440"/>
                    <a:pt x="55371" y="418907"/>
                    <a:pt x="55912" y="419173"/>
                  </a:cubicBezTo>
                  <a:cubicBezTo>
                    <a:pt x="56273" y="419353"/>
                    <a:pt x="56416" y="419843"/>
                    <a:pt x="56777" y="420023"/>
                  </a:cubicBezTo>
                  <a:cubicBezTo>
                    <a:pt x="57281" y="420275"/>
                    <a:pt x="57968" y="419771"/>
                    <a:pt x="58472" y="420023"/>
                  </a:cubicBezTo>
                  <a:cubicBezTo>
                    <a:pt x="59194" y="420379"/>
                    <a:pt x="59482" y="421365"/>
                    <a:pt x="60167" y="421721"/>
                  </a:cubicBezTo>
                  <a:cubicBezTo>
                    <a:pt x="60708" y="421973"/>
                    <a:pt x="61465" y="421322"/>
                    <a:pt x="61899" y="421721"/>
                  </a:cubicBezTo>
                  <a:cubicBezTo>
                    <a:pt x="62115" y="421923"/>
                    <a:pt x="61681" y="422373"/>
                    <a:pt x="61899" y="422574"/>
                  </a:cubicBezTo>
                  <a:cubicBezTo>
                    <a:pt x="62077" y="422747"/>
                    <a:pt x="64098" y="422405"/>
                    <a:pt x="64459" y="422574"/>
                  </a:cubicBezTo>
                  <a:cubicBezTo>
                    <a:pt x="64820" y="422754"/>
                    <a:pt x="64928" y="423244"/>
                    <a:pt x="65289" y="423423"/>
                  </a:cubicBezTo>
                  <a:cubicBezTo>
                    <a:pt x="65828" y="423690"/>
                    <a:pt x="68172" y="423157"/>
                    <a:pt x="68713" y="423423"/>
                  </a:cubicBezTo>
                  <a:cubicBezTo>
                    <a:pt x="69074" y="423603"/>
                    <a:pt x="69182" y="424096"/>
                    <a:pt x="69543" y="424273"/>
                  </a:cubicBezTo>
                  <a:cubicBezTo>
                    <a:pt x="69796" y="424402"/>
                    <a:pt x="72356" y="424273"/>
                    <a:pt x="72968" y="424273"/>
                  </a:cubicBezTo>
                  <a:cubicBezTo>
                    <a:pt x="75530" y="424273"/>
                    <a:pt x="78089" y="424273"/>
                    <a:pt x="80614" y="424273"/>
                  </a:cubicBezTo>
                  <a:cubicBezTo>
                    <a:pt x="86889" y="424273"/>
                    <a:pt x="93127" y="424273"/>
                    <a:pt x="99364" y="424273"/>
                  </a:cubicBezTo>
                  <a:cubicBezTo>
                    <a:pt x="104486" y="424273"/>
                    <a:pt x="109607" y="424273"/>
                    <a:pt x="114692" y="424273"/>
                  </a:cubicBezTo>
                  <a:cubicBezTo>
                    <a:pt x="116422" y="424273"/>
                    <a:pt x="118116" y="424273"/>
                    <a:pt x="119811" y="424273"/>
                  </a:cubicBezTo>
                  <a:cubicBezTo>
                    <a:pt x="120100" y="424273"/>
                    <a:pt x="120388" y="424273"/>
                    <a:pt x="120676" y="424273"/>
                  </a:cubicBezTo>
                  <a:cubicBezTo>
                    <a:pt x="120965" y="424273"/>
                    <a:pt x="121255" y="424147"/>
                    <a:pt x="121506" y="424273"/>
                  </a:cubicBezTo>
                  <a:cubicBezTo>
                    <a:pt x="122697" y="424863"/>
                    <a:pt x="122371" y="425788"/>
                    <a:pt x="122371" y="426824"/>
                  </a:cubicBezTo>
                  <a:cubicBezTo>
                    <a:pt x="122371" y="427109"/>
                    <a:pt x="122228" y="427422"/>
                    <a:pt x="122371" y="427674"/>
                  </a:cubicBezTo>
                  <a:cubicBezTo>
                    <a:pt x="122551" y="428030"/>
                    <a:pt x="123058" y="428167"/>
                    <a:pt x="123238" y="428527"/>
                  </a:cubicBezTo>
                  <a:cubicBezTo>
                    <a:pt x="123346" y="428779"/>
                    <a:pt x="122985" y="429175"/>
                    <a:pt x="123238" y="429376"/>
                  </a:cubicBezTo>
                  <a:cubicBezTo>
                    <a:pt x="123454" y="429578"/>
                    <a:pt x="123887" y="429175"/>
                    <a:pt x="124068" y="429376"/>
                  </a:cubicBezTo>
                  <a:cubicBezTo>
                    <a:pt x="124499" y="429801"/>
                    <a:pt x="123634" y="431503"/>
                    <a:pt x="124068" y="431928"/>
                  </a:cubicBezTo>
                  <a:cubicBezTo>
                    <a:pt x="124284" y="432129"/>
                    <a:pt x="124715" y="431726"/>
                    <a:pt x="124933" y="431928"/>
                  </a:cubicBezTo>
                  <a:cubicBezTo>
                    <a:pt x="125149" y="432133"/>
                    <a:pt x="124715" y="435123"/>
                    <a:pt x="124933" y="435329"/>
                  </a:cubicBezTo>
                  <a:cubicBezTo>
                    <a:pt x="125149" y="435530"/>
                    <a:pt x="125582" y="435127"/>
                    <a:pt x="125763" y="435329"/>
                  </a:cubicBezTo>
                  <a:cubicBezTo>
                    <a:pt x="126159" y="435728"/>
                    <a:pt x="125364" y="436628"/>
                    <a:pt x="125763" y="437027"/>
                  </a:cubicBezTo>
                  <a:cubicBezTo>
                    <a:pt x="125978" y="437229"/>
                    <a:pt x="126410" y="436826"/>
                    <a:pt x="126628" y="437027"/>
                  </a:cubicBezTo>
                  <a:cubicBezTo>
                    <a:pt x="127024" y="437427"/>
                    <a:pt x="126231" y="438326"/>
                    <a:pt x="126628" y="438729"/>
                  </a:cubicBezTo>
                  <a:cubicBezTo>
                    <a:pt x="128395" y="440486"/>
                    <a:pt x="126555" y="436041"/>
                    <a:pt x="128322" y="439579"/>
                  </a:cubicBezTo>
                  <a:cubicBezTo>
                    <a:pt x="128465" y="439831"/>
                    <a:pt x="128322" y="440144"/>
                    <a:pt x="128322" y="440428"/>
                  </a:cubicBezTo>
                  <a:cubicBezTo>
                    <a:pt x="128611" y="440712"/>
                    <a:pt x="129007" y="440921"/>
                    <a:pt x="129187" y="441281"/>
                  </a:cubicBezTo>
                  <a:cubicBezTo>
                    <a:pt x="129368" y="441619"/>
                    <a:pt x="129007" y="443656"/>
                    <a:pt x="129187" y="443829"/>
                  </a:cubicBezTo>
                  <a:cubicBezTo>
                    <a:pt x="130955" y="445589"/>
                    <a:pt x="129115" y="441141"/>
                    <a:pt x="130882" y="444679"/>
                  </a:cubicBezTo>
                  <a:cubicBezTo>
                    <a:pt x="131027" y="444934"/>
                    <a:pt x="130739" y="445276"/>
                    <a:pt x="130882" y="445531"/>
                  </a:cubicBezTo>
                  <a:cubicBezTo>
                    <a:pt x="131386" y="446550"/>
                    <a:pt x="132938" y="447061"/>
                    <a:pt x="133442" y="448083"/>
                  </a:cubicBezTo>
                  <a:cubicBezTo>
                    <a:pt x="133587" y="448335"/>
                    <a:pt x="133226" y="448731"/>
                    <a:pt x="133442" y="448932"/>
                  </a:cubicBezTo>
                  <a:cubicBezTo>
                    <a:pt x="133660" y="449134"/>
                    <a:pt x="134091" y="448731"/>
                    <a:pt x="134272" y="448932"/>
                  </a:cubicBezTo>
                  <a:cubicBezTo>
                    <a:pt x="134705" y="449332"/>
                    <a:pt x="134021" y="450124"/>
                    <a:pt x="134272" y="450631"/>
                  </a:cubicBezTo>
                  <a:cubicBezTo>
                    <a:pt x="134740" y="451542"/>
                    <a:pt x="135535" y="451426"/>
                    <a:pt x="136004" y="452333"/>
                  </a:cubicBezTo>
                  <a:cubicBezTo>
                    <a:pt x="136147" y="452585"/>
                    <a:pt x="135859" y="452931"/>
                    <a:pt x="136004" y="453183"/>
                  </a:cubicBezTo>
                  <a:cubicBezTo>
                    <a:pt x="137769" y="456720"/>
                    <a:pt x="135931" y="452276"/>
                    <a:pt x="137699" y="454032"/>
                  </a:cubicBezTo>
                  <a:cubicBezTo>
                    <a:pt x="139464" y="455792"/>
                    <a:pt x="134994" y="453964"/>
                    <a:pt x="138528" y="455734"/>
                  </a:cubicBezTo>
                  <a:cubicBezTo>
                    <a:pt x="138779" y="455860"/>
                    <a:pt x="139175" y="455533"/>
                    <a:pt x="139393" y="455734"/>
                  </a:cubicBezTo>
                  <a:cubicBezTo>
                    <a:pt x="139790" y="456134"/>
                    <a:pt x="139140" y="456929"/>
                    <a:pt x="139393" y="457433"/>
                  </a:cubicBezTo>
                  <a:cubicBezTo>
                    <a:pt x="141161" y="460974"/>
                    <a:pt x="139321" y="456526"/>
                    <a:pt x="141088" y="458286"/>
                  </a:cubicBezTo>
                  <a:cubicBezTo>
                    <a:pt x="141304" y="458487"/>
                    <a:pt x="140870" y="458934"/>
                    <a:pt x="141088" y="459135"/>
                  </a:cubicBezTo>
                  <a:cubicBezTo>
                    <a:pt x="141484" y="459535"/>
                    <a:pt x="142387" y="458736"/>
                    <a:pt x="142783" y="459135"/>
                  </a:cubicBezTo>
                  <a:cubicBezTo>
                    <a:pt x="142999" y="459337"/>
                    <a:pt x="142567" y="459783"/>
                    <a:pt x="142783" y="459984"/>
                  </a:cubicBezTo>
                  <a:cubicBezTo>
                    <a:pt x="142999" y="460186"/>
                    <a:pt x="143432" y="459783"/>
                    <a:pt x="143648" y="459984"/>
                  </a:cubicBezTo>
                  <a:cubicBezTo>
                    <a:pt x="143648" y="462252"/>
                    <a:pt x="143360" y="459700"/>
                    <a:pt x="144513" y="460837"/>
                  </a:cubicBezTo>
                  <a:cubicBezTo>
                    <a:pt x="144731" y="461039"/>
                    <a:pt x="144297" y="461485"/>
                    <a:pt x="144513" y="461687"/>
                  </a:cubicBezTo>
                  <a:cubicBezTo>
                    <a:pt x="144731" y="461888"/>
                    <a:pt x="145162" y="461485"/>
                    <a:pt x="145343" y="461687"/>
                  </a:cubicBezTo>
                  <a:cubicBezTo>
                    <a:pt x="145558" y="461888"/>
                    <a:pt x="145127" y="462334"/>
                    <a:pt x="145343" y="462536"/>
                  </a:cubicBezTo>
                  <a:cubicBezTo>
                    <a:pt x="145558" y="462738"/>
                    <a:pt x="145992" y="462334"/>
                    <a:pt x="146208" y="462536"/>
                  </a:cubicBezTo>
                  <a:cubicBezTo>
                    <a:pt x="146425" y="462738"/>
                    <a:pt x="145992" y="463188"/>
                    <a:pt x="146208" y="463385"/>
                  </a:cubicBezTo>
                  <a:cubicBezTo>
                    <a:pt x="146641" y="463814"/>
                    <a:pt x="148336" y="462961"/>
                    <a:pt x="148770" y="463385"/>
                  </a:cubicBezTo>
                  <a:cubicBezTo>
                    <a:pt x="148985" y="463587"/>
                    <a:pt x="148552" y="464037"/>
                    <a:pt x="148770" y="464238"/>
                  </a:cubicBezTo>
                  <a:cubicBezTo>
                    <a:pt x="148985" y="464440"/>
                    <a:pt x="149346" y="464112"/>
                    <a:pt x="149597" y="464238"/>
                  </a:cubicBezTo>
                  <a:cubicBezTo>
                    <a:pt x="149958" y="464418"/>
                    <a:pt x="150103" y="464908"/>
                    <a:pt x="150464" y="465088"/>
                  </a:cubicBezTo>
                  <a:cubicBezTo>
                    <a:pt x="150968" y="465340"/>
                    <a:pt x="151653" y="464836"/>
                    <a:pt x="152159" y="465088"/>
                  </a:cubicBezTo>
                  <a:cubicBezTo>
                    <a:pt x="152518" y="465268"/>
                    <a:pt x="152663" y="465761"/>
                    <a:pt x="153024" y="465937"/>
                  </a:cubicBezTo>
                  <a:cubicBezTo>
                    <a:pt x="153277" y="466063"/>
                    <a:pt x="153601" y="465811"/>
                    <a:pt x="153854" y="465937"/>
                  </a:cubicBezTo>
                  <a:cubicBezTo>
                    <a:pt x="154215" y="466117"/>
                    <a:pt x="154358" y="466610"/>
                    <a:pt x="154719" y="466790"/>
                  </a:cubicBezTo>
                  <a:cubicBezTo>
                    <a:pt x="154972" y="466916"/>
                    <a:pt x="155295" y="466664"/>
                    <a:pt x="155584" y="466790"/>
                  </a:cubicBezTo>
                  <a:cubicBezTo>
                    <a:pt x="155945" y="466970"/>
                    <a:pt x="156053" y="467459"/>
                    <a:pt x="156414" y="467639"/>
                  </a:cubicBezTo>
                  <a:cubicBezTo>
                    <a:pt x="156667" y="467765"/>
                    <a:pt x="157025" y="467513"/>
                    <a:pt x="157278" y="467639"/>
                  </a:cubicBezTo>
                  <a:cubicBezTo>
                    <a:pt x="157639" y="467819"/>
                    <a:pt x="157747" y="468312"/>
                    <a:pt x="158108" y="468489"/>
                  </a:cubicBezTo>
                  <a:cubicBezTo>
                    <a:pt x="158793" y="468827"/>
                    <a:pt x="159984" y="468150"/>
                    <a:pt x="160668" y="468489"/>
                  </a:cubicBezTo>
                  <a:cubicBezTo>
                    <a:pt x="161029" y="468669"/>
                    <a:pt x="161174" y="469162"/>
                    <a:pt x="161533" y="469342"/>
                  </a:cubicBezTo>
                  <a:cubicBezTo>
                    <a:pt x="161859" y="469511"/>
                    <a:pt x="163914" y="469169"/>
                    <a:pt x="164095" y="469342"/>
                  </a:cubicBezTo>
                  <a:cubicBezTo>
                    <a:pt x="164311" y="469543"/>
                    <a:pt x="163842" y="470065"/>
                    <a:pt x="164095" y="470191"/>
                  </a:cubicBezTo>
                  <a:cubicBezTo>
                    <a:pt x="164815" y="470551"/>
                    <a:pt x="167447" y="469889"/>
                    <a:pt x="168349" y="470191"/>
                  </a:cubicBezTo>
                  <a:cubicBezTo>
                    <a:pt x="171270" y="471166"/>
                    <a:pt x="168963" y="471040"/>
                    <a:pt x="170909" y="471040"/>
                  </a:cubicBezTo>
                  <a:cubicBezTo>
                    <a:pt x="171270" y="471040"/>
                    <a:pt x="173183" y="470911"/>
                    <a:pt x="173471" y="471040"/>
                  </a:cubicBezTo>
                  <a:cubicBezTo>
                    <a:pt x="173830" y="471220"/>
                    <a:pt x="173940" y="471713"/>
                    <a:pt x="174299" y="471893"/>
                  </a:cubicBezTo>
                  <a:cubicBezTo>
                    <a:pt x="174840" y="472159"/>
                    <a:pt x="177184" y="471627"/>
                    <a:pt x="177726" y="471893"/>
                  </a:cubicBezTo>
                  <a:cubicBezTo>
                    <a:pt x="178087" y="472069"/>
                    <a:pt x="178194" y="472563"/>
                    <a:pt x="178555" y="472743"/>
                  </a:cubicBezTo>
                  <a:cubicBezTo>
                    <a:pt x="178879" y="472912"/>
                    <a:pt x="180935" y="472570"/>
                    <a:pt x="181115" y="472743"/>
                  </a:cubicBezTo>
                  <a:cubicBezTo>
                    <a:pt x="181331" y="472944"/>
                    <a:pt x="180899" y="473390"/>
                    <a:pt x="181115" y="473592"/>
                  </a:cubicBezTo>
                  <a:cubicBezTo>
                    <a:pt x="181368" y="473855"/>
                    <a:pt x="185119" y="473329"/>
                    <a:pt x="185370" y="473592"/>
                  </a:cubicBezTo>
                  <a:cubicBezTo>
                    <a:pt x="185587" y="473793"/>
                    <a:pt x="185154" y="474243"/>
                    <a:pt x="185370" y="474441"/>
                  </a:cubicBezTo>
                  <a:cubicBezTo>
                    <a:pt x="185587" y="474643"/>
                    <a:pt x="185946" y="474441"/>
                    <a:pt x="186237" y="474441"/>
                  </a:cubicBezTo>
                  <a:cubicBezTo>
                    <a:pt x="186525" y="474441"/>
                    <a:pt x="186813" y="474441"/>
                    <a:pt x="187102" y="474441"/>
                  </a:cubicBezTo>
                  <a:cubicBezTo>
                    <a:pt x="189373" y="474441"/>
                    <a:pt x="191645" y="474441"/>
                    <a:pt x="193916" y="474441"/>
                  </a:cubicBezTo>
                  <a:cubicBezTo>
                    <a:pt x="198712" y="474441"/>
                    <a:pt x="203545" y="474441"/>
                    <a:pt x="208376" y="474441"/>
                  </a:cubicBezTo>
                  <a:cubicBezTo>
                    <a:pt x="212921" y="474441"/>
                    <a:pt x="217464" y="474441"/>
                    <a:pt x="222007" y="474441"/>
                  </a:cubicBezTo>
                  <a:cubicBezTo>
                    <a:pt x="223992" y="474441"/>
                    <a:pt x="225975" y="474441"/>
                    <a:pt x="227959" y="474441"/>
                  </a:cubicBezTo>
                  <a:cubicBezTo>
                    <a:pt x="228355" y="474441"/>
                    <a:pt x="230265" y="474571"/>
                    <a:pt x="230518" y="474441"/>
                  </a:cubicBezTo>
                  <a:cubicBezTo>
                    <a:pt x="230879" y="474261"/>
                    <a:pt x="231022" y="473772"/>
                    <a:pt x="231383" y="473592"/>
                  </a:cubicBezTo>
                  <a:cubicBezTo>
                    <a:pt x="231960" y="473300"/>
                    <a:pt x="235352" y="473891"/>
                    <a:pt x="235640" y="473592"/>
                  </a:cubicBezTo>
                  <a:cubicBezTo>
                    <a:pt x="235856" y="473390"/>
                    <a:pt x="235422" y="472944"/>
                    <a:pt x="235640" y="472743"/>
                  </a:cubicBezTo>
                  <a:cubicBezTo>
                    <a:pt x="235856" y="472541"/>
                    <a:pt x="236217" y="472743"/>
                    <a:pt x="236505" y="472743"/>
                  </a:cubicBezTo>
                  <a:cubicBezTo>
                    <a:pt x="237082" y="472743"/>
                    <a:pt x="240436" y="472897"/>
                    <a:pt x="240759" y="472743"/>
                  </a:cubicBezTo>
                  <a:cubicBezTo>
                    <a:pt x="241120" y="472563"/>
                    <a:pt x="241228" y="472069"/>
                    <a:pt x="241589" y="471893"/>
                  </a:cubicBezTo>
                  <a:cubicBezTo>
                    <a:pt x="242274" y="471555"/>
                    <a:pt x="243464" y="472231"/>
                    <a:pt x="244149" y="471893"/>
                  </a:cubicBezTo>
                  <a:cubicBezTo>
                    <a:pt x="244510" y="471710"/>
                    <a:pt x="244655" y="471220"/>
                    <a:pt x="245014" y="471040"/>
                  </a:cubicBezTo>
                  <a:cubicBezTo>
                    <a:pt x="245701" y="470702"/>
                    <a:pt x="246889" y="471379"/>
                    <a:pt x="247576" y="471040"/>
                  </a:cubicBezTo>
                  <a:cubicBezTo>
                    <a:pt x="247937" y="470860"/>
                    <a:pt x="248080" y="470371"/>
                    <a:pt x="248406" y="470191"/>
                  </a:cubicBezTo>
                  <a:cubicBezTo>
                    <a:pt x="248945" y="469932"/>
                    <a:pt x="253021" y="470450"/>
                    <a:pt x="253525" y="470191"/>
                  </a:cubicBezTo>
                  <a:cubicBezTo>
                    <a:pt x="253886" y="470011"/>
                    <a:pt x="254029" y="469518"/>
                    <a:pt x="254390" y="469342"/>
                  </a:cubicBezTo>
                  <a:cubicBezTo>
                    <a:pt x="255077" y="469003"/>
                    <a:pt x="256265" y="469680"/>
                    <a:pt x="256952" y="469342"/>
                  </a:cubicBezTo>
                  <a:cubicBezTo>
                    <a:pt x="257311" y="469162"/>
                    <a:pt x="257421" y="468669"/>
                    <a:pt x="257780" y="468489"/>
                  </a:cubicBezTo>
                  <a:cubicBezTo>
                    <a:pt x="258286" y="468237"/>
                    <a:pt x="259078" y="468892"/>
                    <a:pt x="259474" y="468489"/>
                  </a:cubicBezTo>
                  <a:cubicBezTo>
                    <a:pt x="259692" y="468287"/>
                    <a:pt x="259259" y="467841"/>
                    <a:pt x="259474" y="467639"/>
                  </a:cubicBezTo>
                  <a:cubicBezTo>
                    <a:pt x="259655" y="467466"/>
                    <a:pt x="261711" y="467809"/>
                    <a:pt x="262036" y="467639"/>
                  </a:cubicBezTo>
                  <a:cubicBezTo>
                    <a:pt x="262397" y="467459"/>
                    <a:pt x="262540" y="466966"/>
                    <a:pt x="262901" y="466790"/>
                  </a:cubicBezTo>
                  <a:cubicBezTo>
                    <a:pt x="263804" y="466337"/>
                    <a:pt x="263694" y="467244"/>
                    <a:pt x="264596" y="466790"/>
                  </a:cubicBezTo>
                  <a:cubicBezTo>
                    <a:pt x="264957" y="466610"/>
                    <a:pt x="265100" y="466117"/>
                    <a:pt x="265461" y="465937"/>
                  </a:cubicBezTo>
                  <a:cubicBezTo>
                    <a:pt x="265967" y="465685"/>
                    <a:pt x="266614" y="466117"/>
                    <a:pt x="267156" y="465937"/>
                  </a:cubicBezTo>
                  <a:cubicBezTo>
                    <a:pt x="273323" y="463886"/>
                    <a:pt x="265822" y="466182"/>
                    <a:pt x="269716" y="464238"/>
                  </a:cubicBezTo>
                  <a:cubicBezTo>
                    <a:pt x="270257" y="463972"/>
                    <a:pt x="272601" y="464505"/>
                    <a:pt x="273107" y="464238"/>
                  </a:cubicBezTo>
                  <a:cubicBezTo>
                    <a:pt x="273466" y="464058"/>
                    <a:pt x="273611" y="463565"/>
                    <a:pt x="273972" y="463389"/>
                  </a:cubicBezTo>
                  <a:cubicBezTo>
                    <a:pt x="274223" y="463263"/>
                    <a:pt x="274584" y="463515"/>
                    <a:pt x="274837" y="463389"/>
                  </a:cubicBezTo>
                  <a:cubicBezTo>
                    <a:pt x="275198" y="463209"/>
                    <a:pt x="275306" y="462716"/>
                    <a:pt x="275667" y="462536"/>
                  </a:cubicBezTo>
                  <a:cubicBezTo>
                    <a:pt x="275920" y="462410"/>
                    <a:pt x="276244" y="462622"/>
                    <a:pt x="276532" y="462536"/>
                  </a:cubicBezTo>
                  <a:cubicBezTo>
                    <a:pt x="277146" y="462334"/>
                    <a:pt x="277615" y="461888"/>
                    <a:pt x="278227" y="461687"/>
                  </a:cubicBezTo>
                  <a:cubicBezTo>
                    <a:pt x="278480" y="461600"/>
                    <a:pt x="278876" y="461888"/>
                    <a:pt x="279092" y="461687"/>
                  </a:cubicBezTo>
                  <a:cubicBezTo>
                    <a:pt x="279310" y="461485"/>
                    <a:pt x="279092" y="461122"/>
                    <a:pt x="279092" y="460837"/>
                  </a:cubicBezTo>
                  <a:cubicBezTo>
                    <a:pt x="279633" y="460553"/>
                    <a:pt x="280175" y="460186"/>
                    <a:pt x="280786" y="459984"/>
                  </a:cubicBezTo>
                  <a:cubicBezTo>
                    <a:pt x="281328" y="459805"/>
                    <a:pt x="282085" y="460387"/>
                    <a:pt x="282481" y="459984"/>
                  </a:cubicBezTo>
                  <a:cubicBezTo>
                    <a:pt x="282699" y="459783"/>
                    <a:pt x="282266" y="459337"/>
                    <a:pt x="282481" y="459135"/>
                  </a:cubicBezTo>
                  <a:cubicBezTo>
                    <a:pt x="282880" y="458736"/>
                    <a:pt x="283672" y="459387"/>
                    <a:pt x="284176" y="459135"/>
                  </a:cubicBezTo>
                  <a:cubicBezTo>
                    <a:pt x="284537" y="458955"/>
                    <a:pt x="284682" y="458466"/>
                    <a:pt x="285043" y="458286"/>
                  </a:cubicBezTo>
                  <a:cubicBezTo>
                    <a:pt x="285547" y="458034"/>
                    <a:pt x="286232" y="458538"/>
                    <a:pt x="286738" y="458286"/>
                  </a:cubicBezTo>
                  <a:cubicBezTo>
                    <a:pt x="287099" y="458106"/>
                    <a:pt x="287242" y="457613"/>
                    <a:pt x="287603" y="457433"/>
                  </a:cubicBezTo>
                  <a:cubicBezTo>
                    <a:pt x="287856" y="457307"/>
                    <a:pt x="288180" y="457562"/>
                    <a:pt x="288433" y="457433"/>
                  </a:cubicBezTo>
                  <a:cubicBezTo>
                    <a:pt x="288794" y="457256"/>
                    <a:pt x="288937" y="456764"/>
                    <a:pt x="289298" y="456584"/>
                  </a:cubicBezTo>
                  <a:cubicBezTo>
                    <a:pt x="289551" y="456457"/>
                    <a:pt x="289912" y="456710"/>
                    <a:pt x="290163" y="456584"/>
                  </a:cubicBezTo>
                  <a:cubicBezTo>
                    <a:pt x="290849" y="456224"/>
                    <a:pt x="291138" y="455241"/>
                    <a:pt x="291857" y="454885"/>
                  </a:cubicBezTo>
                  <a:cubicBezTo>
                    <a:pt x="292364" y="454633"/>
                    <a:pt x="293156" y="455284"/>
                    <a:pt x="293552" y="454885"/>
                  </a:cubicBezTo>
                  <a:cubicBezTo>
                    <a:pt x="293770" y="454683"/>
                    <a:pt x="293336" y="454233"/>
                    <a:pt x="293552" y="454032"/>
                  </a:cubicBezTo>
                  <a:cubicBezTo>
                    <a:pt x="293770" y="453830"/>
                    <a:pt x="294129" y="454118"/>
                    <a:pt x="294419" y="454032"/>
                  </a:cubicBezTo>
                  <a:cubicBezTo>
                    <a:pt x="300584" y="451981"/>
                    <a:pt x="293048" y="454277"/>
                    <a:pt x="296942" y="452333"/>
                  </a:cubicBezTo>
                  <a:cubicBezTo>
                    <a:pt x="297195" y="452207"/>
                    <a:pt x="297591" y="452535"/>
                    <a:pt x="297809" y="452333"/>
                  </a:cubicBezTo>
                  <a:cubicBezTo>
                    <a:pt x="298025" y="452132"/>
                    <a:pt x="297591" y="451685"/>
                    <a:pt x="297809" y="451484"/>
                  </a:cubicBezTo>
                  <a:cubicBezTo>
                    <a:pt x="298025" y="451282"/>
                    <a:pt x="298421" y="451610"/>
                    <a:pt x="298674" y="451484"/>
                  </a:cubicBezTo>
                  <a:cubicBezTo>
                    <a:pt x="299035" y="451304"/>
                    <a:pt x="299143" y="450811"/>
                    <a:pt x="299504" y="450631"/>
                  </a:cubicBezTo>
                  <a:cubicBezTo>
                    <a:pt x="299754" y="450505"/>
                    <a:pt x="300153" y="450833"/>
                    <a:pt x="300369" y="450631"/>
                  </a:cubicBezTo>
                  <a:cubicBezTo>
                    <a:pt x="300584" y="450430"/>
                    <a:pt x="300223" y="450034"/>
                    <a:pt x="300369" y="449782"/>
                  </a:cubicBezTo>
                  <a:cubicBezTo>
                    <a:pt x="300549" y="449425"/>
                    <a:pt x="300945" y="449217"/>
                    <a:pt x="301198" y="448932"/>
                  </a:cubicBezTo>
                </a:path>
              </a:pathLst>
            </a:custGeom>
            <a:solidFill>
              <a:srgbClr val="D9D9D9"/>
            </a:solid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2" name="Google Shape;512;p12"/>
            <p:cNvSpPr/>
            <p:nvPr/>
          </p:nvSpPr>
          <p:spPr>
            <a:xfrm>
              <a:off x="1727200" y="1081087"/>
              <a:ext cx="12818476" cy="6975490"/>
            </a:xfrm>
            <a:custGeom>
              <a:rect b="b" l="l" r="r" t="t"/>
              <a:pathLst>
                <a:path extrusionOk="0" h="6975490" w="12818476">
                  <a:moveTo>
                    <a:pt x="-367" y="-73"/>
                  </a:moveTo>
                  <a:lnTo>
                    <a:pt x="12818110" y="-73"/>
                  </a:lnTo>
                  <a:lnTo>
                    <a:pt x="12818110" y="6975419"/>
                  </a:lnTo>
                  <a:lnTo>
                    <a:pt x="-366" y="6975419"/>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3" name="Google Shape;513;p12"/>
            <p:cNvSpPr/>
            <p:nvPr/>
          </p:nvSpPr>
          <p:spPr>
            <a:xfrm>
              <a:off x="9597299" y="2379929"/>
              <a:ext cx="4206966" cy="2082451"/>
            </a:xfrm>
            <a:custGeom>
              <a:rect b="b" l="l" r="r" t="t"/>
              <a:pathLst>
                <a:path extrusionOk="0" h="2082451" w="4206966">
                  <a:moveTo>
                    <a:pt x="4206598" y="-73"/>
                  </a:moveTo>
                  <a:cubicBezTo>
                    <a:pt x="4206598" y="-73"/>
                    <a:pt x="4206598" y="136791"/>
                    <a:pt x="4206598" y="305622"/>
                  </a:cubicBezTo>
                  <a:lnTo>
                    <a:pt x="4206598" y="1776685"/>
                  </a:lnTo>
                  <a:cubicBezTo>
                    <a:pt x="4206598" y="1945515"/>
                    <a:pt x="4206598" y="2082379"/>
                    <a:pt x="4206598" y="2082379"/>
                  </a:cubicBezTo>
                  <a:lnTo>
                    <a:pt x="-370" y="2082379"/>
                  </a:lnTo>
                  <a:cubicBezTo>
                    <a:pt x="-370" y="2082379"/>
                    <a:pt x="-370" y="1945515"/>
                    <a:pt x="-370" y="1776685"/>
                  </a:cubicBezTo>
                  <a:lnTo>
                    <a:pt x="-370" y="305622"/>
                  </a:lnTo>
                  <a:cubicBezTo>
                    <a:pt x="-370" y="136792"/>
                    <a:pt x="-370" y="-73"/>
                    <a:pt x="-370" y="-73"/>
                  </a:cubicBezTo>
                  <a:close/>
                </a:path>
              </a:pathLst>
            </a:custGeom>
            <a:solidFill>
              <a:srgbClr val="E2EBF5">
                <a:alpha val="83921"/>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4" name="Google Shape;514;p12"/>
            <p:cNvSpPr/>
            <p:nvPr/>
          </p:nvSpPr>
          <p:spPr>
            <a:xfrm>
              <a:off x="10956252" y="2125021"/>
              <a:ext cx="36060" cy="1000344"/>
            </a:xfrm>
            <a:custGeom>
              <a:rect b="b" l="l" r="r" t="t"/>
              <a:pathLst>
                <a:path extrusionOk="0" h="1000344" w="36060">
                  <a:moveTo>
                    <a:pt x="-368" y="1000271"/>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5" name="Google Shape;515;p12"/>
            <p:cNvSpPr/>
            <p:nvPr/>
          </p:nvSpPr>
          <p:spPr>
            <a:xfrm>
              <a:off x="12024843" y="2125021"/>
              <a:ext cx="36060" cy="1000344"/>
            </a:xfrm>
            <a:custGeom>
              <a:rect b="b" l="l" r="r" t="t"/>
              <a:pathLst>
                <a:path extrusionOk="0" h="1000344" w="36060">
                  <a:moveTo>
                    <a:pt x="-368" y="1000271"/>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6" name="Google Shape;516;p12"/>
            <p:cNvSpPr/>
            <p:nvPr/>
          </p:nvSpPr>
          <p:spPr>
            <a:xfrm>
              <a:off x="12940789" y="2125021"/>
              <a:ext cx="36060" cy="1000344"/>
            </a:xfrm>
            <a:custGeom>
              <a:rect b="b" l="l" r="r" t="t"/>
              <a:pathLst>
                <a:path extrusionOk="0" h="1000344" w="36060">
                  <a:moveTo>
                    <a:pt x="-368" y="1000271"/>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7" name="Google Shape;517;p12"/>
            <p:cNvSpPr/>
            <p:nvPr/>
          </p:nvSpPr>
          <p:spPr>
            <a:xfrm>
              <a:off x="10310294" y="2499916"/>
              <a:ext cx="1189091" cy="430872"/>
            </a:xfrm>
            <a:custGeom>
              <a:rect b="b" l="l" r="r" t="t"/>
              <a:pathLst>
                <a:path extrusionOk="0" h="430872" w="1189091">
                  <a:moveTo>
                    <a:pt x="1188724" y="-73"/>
                  </a:moveTo>
                  <a:cubicBezTo>
                    <a:pt x="1188724" y="-73"/>
                    <a:pt x="1188724" y="24689"/>
                    <a:pt x="1188724" y="55234"/>
                  </a:cubicBezTo>
                  <a:lnTo>
                    <a:pt x="1188724" y="375492"/>
                  </a:lnTo>
                  <a:cubicBezTo>
                    <a:pt x="1188724" y="406037"/>
                    <a:pt x="1188724" y="430799"/>
                    <a:pt x="1188724" y="430799"/>
                  </a:cubicBezTo>
                  <a:lnTo>
                    <a:pt x="-369" y="430799"/>
                  </a:lnTo>
                  <a:cubicBezTo>
                    <a:pt x="-369" y="430799"/>
                    <a:pt x="-369" y="406037"/>
                    <a:pt x="-369" y="375492"/>
                  </a:cubicBezTo>
                  <a:lnTo>
                    <a:pt x="-369" y="55234"/>
                  </a:lnTo>
                  <a:cubicBezTo>
                    <a:pt x="-369" y="24689"/>
                    <a:pt x="-369" y="-73"/>
                    <a:pt x="-369"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8" name="Google Shape;518;p12"/>
            <p:cNvSpPr/>
            <p:nvPr/>
          </p:nvSpPr>
          <p:spPr>
            <a:xfrm>
              <a:off x="11665208" y="2488435"/>
              <a:ext cx="1627858" cy="426665"/>
            </a:xfrm>
            <a:custGeom>
              <a:rect b="b" l="l" r="r" t="t"/>
              <a:pathLst>
                <a:path extrusionOk="0" h="426665" w="1627858">
                  <a:moveTo>
                    <a:pt x="1627491" y="-73"/>
                  </a:moveTo>
                  <a:cubicBezTo>
                    <a:pt x="1627491" y="-73"/>
                    <a:pt x="1627491" y="22925"/>
                    <a:pt x="1627491" y="51294"/>
                  </a:cubicBezTo>
                  <a:lnTo>
                    <a:pt x="1627491" y="375225"/>
                  </a:lnTo>
                  <a:cubicBezTo>
                    <a:pt x="1627491" y="403594"/>
                    <a:pt x="1627491" y="426592"/>
                    <a:pt x="1627491" y="426592"/>
                  </a:cubicBezTo>
                  <a:lnTo>
                    <a:pt x="-369" y="426592"/>
                  </a:lnTo>
                  <a:cubicBezTo>
                    <a:pt x="-369" y="426592"/>
                    <a:pt x="-369" y="403594"/>
                    <a:pt x="-369" y="375225"/>
                  </a:cubicBezTo>
                  <a:lnTo>
                    <a:pt x="-369" y="51294"/>
                  </a:lnTo>
                  <a:cubicBezTo>
                    <a:pt x="-369" y="22925"/>
                    <a:pt x="-369" y="-73"/>
                    <a:pt x="-369"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19" name="Google Shape;519;p12"/>
            <p:cNvSpPr/>
            <p:nvPr/>
          </p:nvSpPr>
          <p:spPr>
            <a:xfrm>
              <a:off x="10315847" y="3122154"/>
              <a:ext cx="2984186" cy="416595"/>
            </a:xfrm>
            <a:custGeom>
              <a:rect b="b" l="l" r="r" t="t"/>
              <a:pathLst>
                <a:path extrusionOk="0" h="416595" w="2984186">
                  <a:moveTo>
                    <a:pt x="2983818" y="-73"/>
                  </a:moveTo>
                  <a:cubicBezTo>
                    <a:pt x="2983818" y="-73"/>
                    <a:pt x="2983818" y="22346"/>
                    <a:pt x="2983818" y="50001"/>
                  </a:cubicBezTo>
                  <a:lnTo>
                    <a:pt x="2983818" y="366448"/>
                  </a:lnTo>
                  <a:cubicBezTo>
                    <a:pt x="2983818" y="394103"/>
                    <a:pt x="2983818" y="416522"/>
                    <a:pt x="2983818" y="416522"/>
                  </a:cubicBezTo>
                  <a:lnTo>
                    <a:pt x="-369" y="416522"/>
                  </a:lnTo>
                  <a:cubicBezTo>
                    <a:pt x="-369" y="416522"/>
                    <a:pt x="-369" y="394103"/>
                    <a:pt x="-369" y="366448"/>
                  </a:cubicBezTo>
                  <a:lnTo>
                    <a:pt x="-369" y="50001"/>
                  </a:lnTo>
                  <a:cubicBezTo>
                    <a:pt x="-369" y="22346"/>
                    <a:pt x="-369" y="-73"/>
                    <a:pt x="-369"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0" name="Google Shape;520;p12"/>
            <p:cNvSpPr/>
            <p:nvPr/>
          </p:nvSpPr>
          <p:spPr>
            <a:xfrm>
              <a:off x="10292011" y="3645503"/>
              <a:ext cx="2984186" cy="653803"/>
            </a:xfrm>
            <a:custGeom>
              <a:rect b="b" l="l" r="r" t="t"/>
              <a:pathLst>
                <a:path extrusionOk="0" h="512286" w="2984186">
                  <a:moveTo>
                    <a:pt x="2983818" y="-73"/>
                  </a:moveTo>
                  <a:cubicBezTo>
                    <a:pt x="2983818" y="-73"/>
                    <a:pt x="2983818" y="27495"/>
                    <a:pt x="2983818" y="61502"/>
                  </a:cubicBezTo>
                  <a:lnTo>
                    <a:pt x="2983818" y="450637"/>
                  </a:lnTo>
                  <a:cubicBezTo>
                    <a:pt x="2983818" y="484644"/>
                    <a:pt x="2983818" y="512212"/>
                    <a:pt x="2983818" y="512212"/>
                  </a:cubicBezTo>
                  <a:lnTo>
                    <a:pt x="-369" y="512212"/>
                  </a:lnTo>
                  <a:cubicBezTo>
                    <a:pt x="-369" y="512212"/>
                    <a:pt x="-369" y="484644"/>
                    <a:pt x="-369" y="450637"/>
                  </a:cubicBezTo>
                  <a:lnTo>
                    <a:pt x="-369" y="61502"/>
                  </a:lnTo>
                  <a:cubicBezTo>
                    <a:pt x="-369" y="27495"/>
                    <a:pt x="-369" y="-73"/>
                    <a:pt x="-369"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1" name="Google Shape;521;p12"/>
            <p:cNvSpPr/>
            <p:nvPr/>
          </p:nvSpPr>
          <p:spPr>
            <a:xfrm>
              <a:off x="10688644" y="1679447"/>
              <a:ext cx="88169" cy="35988"/>
            </a:xfrm>
            <a:custGeom>
              <a:rect b="b" l="l" r="r" t="t"/>
              <a:pathLst>
                <a:path extrusionOk="0" h="35988" w="88169">
                  <a:moveTo>
                    <a:pt x="-368" y="-73"/>
                  </a:moveTo>
                  <a:lnTo>
                    <a:pt x="8780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2" name="Google Shape;522;p12"/>
            <p:cNvSpPr/>
            <p:nvPr/>
          </p:nvSpPr>
          <p:spPr>
            <a:xfrm>
              <a:off x="10746162" y="1605483"/>
              <a:ext cx="36060" cy="74388"/>
            </a:xfrm>
            <a:custGeom>
              <a:rect b="b" l="l" r="r" t="t"/>
              <a:pathLst>
                <a:path extrusionOk="0" h="74388" w="36060">
                  <a:moveTo>
                    <a:pt x="-368" y="74316"/>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3" name="Google Shape;523;p12"/>
            <p:cNvSpPr/>
            <p:nvPr/>
          </p:nvSpPr>
          <p:spPr>
            <a:xfrm>
              <a:off x="10881172" y="1679447"/>
              <a:ext cx="88169" cy="35988"/>
            </a:xfrm>
            <a:custGeom>
              <a:rect b="b" l="l" r="r" t="t"/>
              <a:pathLst>
                <a:path extrusionOk="0" h="35988" w="88169">
                  <a:moveTo>
                    <a:pt x="-368" y="-73"/>
                  </a:moveTo>
                  <a:lnTo>
                    <a:pt x="8780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4" name="Google Shape;524;p12"/>
            <p:cNvSpPr/>
            <p:nvPr/>
          </p:nvSpPr>
          <p:spPr>
            <a:xfrm>
              <a:off x="10903747" y="1605483"/>
              <a:ext cx="36060" cy="74388"/>
            </a:xfrm>
            <a:custGeom>
              <a:rect b="b" l="l" r="r" t="t"/>
              <a:pathLst>
                <a:path extrusionOk="0" h="74388" w="36060">
                  <a:moveTo>
                    <a:pt x="-368" y="74316"/>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5" name="Google Shape;525;p12"/>
            <p:cNvSpPr/>
            <p:nvPr/>
          </p:nvSpPr>
          <p:spPr>
            <a:xfrm>
              <a:off x="10564883" y="1228040"/>
              <a:ext cx="528882" cy="375129"/>
            </a:xfrm>
            <a:custGeom>
              <a:rect b="b" l="l" r="r" t="t"/>
              <a:pathLst>
                <a:path extrusionOk="0" h="375129" w="528882">
                  <a:moveTo>
                    <a:pt x="528516" y="-73"/>
                  </a:moveTo>
                  <a:cubicBezTo>
                    <a:pt x="528516" y="-73"/>
                    <a:pt x="528516" y="13988"/>
                    <a:pt x="528516" y="31334"/>
                  </a:cubicBezTo>
                  <a:lnTo>
                    <a:pt x="528516" y="343650"/>
                  </a:lnTo>
                  <a:cubicBezTo>
                    <a:pt x="528516" y="360995"/>
                    <a:pt x="528516" y="375056"/>
                    <a:pt x="528516" y="375056"/>
                  </a:cubicBezTo>
                  <a:lnTo>
                    <a:pt x="-366" y="375056"/>
                  </a:lnTo>
                  <a:cubicBezTo>
                    <a:pt x="-366" y="375056"/>
                    <a:pt x="-366" y="360995"/>
                    <a:pt x="-366" y="343650"/>
                  </a:cubicBezTo>
                  <a:lnTo>
                    <a:pt x="-366" y="31334"/>
                  </a:lnTo>
                  <a:cubicBezTo>
                    <a:pt x="-366" y="13989"/>
                    <a:pt x="-366" y="-73"/>
                    <a:pt x="-366"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6" name="Google Shape;526;p12"/>
            <p:cNvSpPr/>
            <p:nvPr/>
          </p:nvSpPr>
          <p:spPr>
            <a:xfrm>
              <a:off x="10593442" y="1257403"/>
              <a:ext cx="165485" cy="315772"/>
            </a:xfrm>
            <a:custGeom>
              <a:rect b="b" l="l" r="r" t="t"/>
              <a:pathLst>
                <a:path extrusionOk="0" h="315772" w="165485">
                  <a:moveTo>
                    <a:pt x="77921" y="-73"/>
                  </a:moveTo>
                  <a:lnTo>
                    <a:pt x="-368" y="-73"/>
                  </a:lnTo>
                  <a:lnTo>
                    <a:pt x="-368" y="315700"/>
                  </a:lnTo>
                  <a:lnTo>
                    <a:pt x="165117" y="31570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7" name="Google Shape;527;p12"/>
            <p:cNvSpPr/>
            <p:nvPr/>
          </p:nvSpPr>
          <p:spPr>
            <a:xfrm>
              <a:off x="10891486" y="1259954"/>
              <a:ext cx="165520" cy="315769"/>
            </a:xfrm>
            <a:custGeom>
              <a:rect b="b" l="l" r="r" t="t"/>
              <a:pathLst>
                <a:path extrusionOk="0" h="315769" w="165520">
                  <a:moveTo>
                    <a:pt x="86828" y="-73"/>
                  </a:moveTo>
                  <a:lnTo>
                    <a:pt x="165152" y="-73"/>
                  </a:lnTo>
                  <a:lnTo>
                    <a:pt x="165152" y="315696"/>
                  </a:lnTo>
                  <a:lnTo>
                    <a:pt x="-368" y="315696"/>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8" name="Google Shape;528;p12"/>
            <p:cNvSpPr/>
            <p:nvPr/>
          </p:nvSpPr>
          <p:spPr>
            <a:xfrm>
              <a:off x="10671203" y="1198671"/>
              <a:ext cx="322864" cy="322219"/>
            </a:xfrm>
            <a:custGeom>
              <a:rect b="b" l="l" r="r" t="t"/>
              <a:pathLst>
                <a:path extrusionOk="0" h="322219" w="322864">
                  <a:moveTo>
                    <a:pt x="322496" y="161037"/>
                  </a:moveTo>
                  <a:cubicBezTo>
                    <a:pt x="322496" y="250015"/>
                    <a:pt x="250220" y="322146"/>
                    <a:pt x="161063" y="322146"/>
                  </a:cubicBezTo>
                  <a:cubicBezTo>
                    <a:pt x="71906" y="322146"/>
                    <a:pt x="-370" y="250015"/>
                    <a:pt x="-370" y="161037"/>
                  </a:cubicBezTo>
                  <a:cubicBezTo>
                    <a:pt x="-370" y="72058"/>
                    <a:pt x="71906" y="-73"/>
                    <a:pt x="161063" y="-73"/>
                  </a:cubicBezTo>
                  <a:cubicBezTo>
                    <a:pt x="250220" y="-73"/>
                    <a:pt x="322496" y="72058"/>
                    <a:pt x="322496" y="161037"/>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29" name="Google Shape;529;p12"/>
            <p:cNvSpPr/>
            <p:nvPr/>
          </p:nvSpPr>
          <p:spPr>
            <a:xfrm>
              <a:off x="10805842" y="1521859"/>
              <a:ext cx="34335" cy="88071"/>
            </a:xfrm>
            <a:custGeom>
              <a:rect b="b" l="l" r="r" t="t"/>
              <a:pathLst>
                <a:path extrusionOk="0" h="88071" w="34335">
                  <a:moveTo>
                    <a:pt x="33967" y="-73"/>
                  </a:moveTo>
                  <a:cubicBezTo>
                    <a:pt x="33967" y="-73"/>
                    <a:pt x="33967" y="7598"/>
                    <a:pt x="33967" y="17060"/>
                  </a:cubicBezTo>
                  <a:lnTo>
                    <a:pt x="33967" y="70865"/>
                  </a:lnTo>
                  <a:cubicBezTo>
                    <a:pt x="33967" y="80328"/>
                    <a:pt x="33967" y="87998"/>
                    <a:pt x="33967" y="87998"/>
                  </a:cubicBezTo>
                  <a:lnTo>
                    <a:pt x="-368" y="87998"/>
                  </a:lnTo>
                  <a:cubicBezTo>
                    <a:pt x="-368" y="87998"/>
                    <a:pt x="-368" y="80328"/>
                    <a:pt x="-368" y="70865"/>
                  </a:cubicBezTo>
                  <a:lnTo>
                    <a:pt x="-368" y="17060"/>
                  </a:lnTo>
                  <a:cubicBezTo>
                    <a:pt x="-368" y="7598"/>
                    <a:pt x="-368" y="-73"/>
                    <a:pt x="-368"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0" name="Google Shape;530;p12"/>
            <p:cNvSpPr/>
            <p:nvPr/>
          </p:nvSpPr>
          <p:spPr>
            <a:xfrm>
              <a:off x="10790372" y="1555746"/>
              <a:ext cx="66020" cy="143680"/>
            </a:xfrm>
            <a:custGeom>
              <a:rect b="b" l="l" r="r" t="t"/>
              <a:pathLst>
                <a:path extrusionOk="0" h="143680" w="66020">
                  <a:moveTo>
                    <a:pt x="65654" y="-73"/>
                  </a:moveTo>
                  <a:cubicBezTo>
                    <a:pt x="65654" y="-73"/>
                    <a:pt x="65654" y="14677"/>
                    <a:pt x="65654" y="32872"/>
                  </a:cubicBezTo>
                  <a:lnTo>
                    <a:pt x="65654" y="110663"/>
                  </a:lnTo>
                  <a:cubicBezTo>
                    <a:pt x="65654" y="128858"/>
                    <a:pt x="65654" y="143608"/>
                    <a:pt x="65654" y="143608"/>
                  </a:cubicBezTo>
                  <a:lnTo>
                    <a:pt x="-367" y="143608"/>
                  </a:lnTo>
                  <a:cubicBezTo>
                    <a:pt x="-367" y="143608"/>
                    <a:pt x="-367" y="128858"/>
                    <a:pt x="-367" y="110663"/>
                  </a:cubicBezTo>
                  <a:lnTo>
                    <a:pt x="-367" y="32872"/>
                  </a:lnTo>
                  <a:cubicBezTo>
                    <a:pt x="-367" y="14677"/>
                    <a:pt x="-367" y="-73"/>
                    <a:pt x="-367"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1" name="Google Shape;531;p12"/>
            <p:cNvSpPr/>
            <p:nvPr/>
          </p:nvSpPr>
          <p:spPr>
            <a:xfrm>
              <a:off x="10726976" y="1450749"/>
              <a:ext cx="203599" cy="35988"/>
            </a:xfrm>
            <a:custGeom>
              <a:rect b="b" l="l" r="r" t="t"/>
              <a:pathLst>
                <a:path extrusionOk="0" h="35988" w="203599">
                  <a:moveTo>
                    <a:pt x="-368" y="-73"/>
                  </a:moveTo>
                  <a:lnTo>
                    <a:pt x="203232"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2" name="Google Shape;532;p12"/>
            <p:cNvSpPr/>
            <p:nvPr/>
          </p:nvSpPr>
          <p:spPr>
            <a:xfrm>
              <a:off x="10886943" y="1323860"/>
              <a:ext cx="30435" cy="106058"/>
            </a:xfrm>
            <a:custGeom>
              <a:rect b="b" l="l" r="r" t="t"/>
              <a:pathLst>
                <a:path extrusionOk="0" h="106058" w="30435">
                  <a:moveTo>
                    <a:pt x="30067" y="105986"/>
                  </a:moveTo>
                  <a:lnTo>
                    <a:pt x="30067"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3" name="Google Shape;533;p12"/>
            <p:cNvSpPr/>
            <p:nvPr/>
          </p:nvSpPr>
          <p:spPr>
            <a:xfrm>
              <a:off x="10837540" y="1284869"/>
              <a:ext cx="30435" cy="144145"/>
            </a:xfrm>
            <a:custGeom>
              <a:rect b="b" l="l" r="r" t="t"/>
              <a:pathLst>
                <a:path extrusionOk="0" h="144145" w="30435">
                  <a:moveTo>
                    <a:pt x="30067" y="144073"/>
                  </a:moveTo>
                  <a:lnTo>
                    <a:pt x="30067" y="-73"/>
                  </a:lnTo>
                  <a:lnTo>
                    <a:pt x="-368" y="-73"/>
                  </a:lnTo>
                  <a:lnTo>
                    <a:pt x="-368" y="14389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4" name="Google Shape;534;p12"/>
            <p:cNvSpPr/>
            <p:nvPr/>
          </p:nvSpPr>
          <p:spPr>
            <a:xfrm>
              <a:off x="10788099" y="1322370"/>
              <a:ext cx="30472" cy="106062"/>
            </a:xfrm>
            <a:custGeom>
              <a:rect b="b" l="l" r="r" t="t"/>
              <a:pathLst>
                <a:path extrusionOk="0" h="106062" w="30472">
                  <a:moveTo>
                    <a:pt x="30105" y="105990"/>
                  </a:moveTo>
                  <a:lnTo>
                    <a:pt x="30105"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5" name="Google Shape;535;p12"/>
            <p:cNvSpPr/>
            <p:nvPr/>
          </p:nvSpPr>
          <p:spPr>
            <a:xfrm>
              <a:off x="10730872" y="1379502"/>
              <a:ext cx="30435" cy="48930"/>
            </a:xfrm>
            <a:custGeom>
              <a:rect b="b" l="l" r="r" t="t"/>
              <a:pathLst>
                <a:path extrusionOk="0" h="48930" w="30435">
                  <a:moveTo>
                    <a:pt x="30067" y="48857"/>
                  </a:moveTo>
                  <a:lnTo>
                    <a:pt x="30067" y="-73"/>
                  </a:lnTo>
                  <a:lnTo>
                    <a:pt x="-368" y="-73"/>
                  </a:lnTo>
                  <a:lnTo>
                    <a:pt x="-368" y="4867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6" name="Google Shape;536;p12"/>
            <p:cNvSpPr/>
            <p:nvPr/>
          </p:nvSpPr>
          <p:spPr>
            <a:xfrm>
              <a:off x="10814887" y="1654159"/>
              <a:ext cx="15661" cy="16832"/>
            </a:xfrm>
            <a:custGeom>
              <a:rect b="b" l="l" r="r" t="t"/>
              <a:pathLst>
                <a:path extrusionOk="0" h="16832" w="15661">
                  <a:moveTo>
                    <a:pt x="15294" y="8343"/>
                  </a:moveTo>
                  <a:cubicBezTo>
                    <a:pt x="15294" y="12992"/>
                    <a:pt x="11788" y="16760"/>
                    <a:pt x="7463" y="16760"/>
                  </a:cubicBezTo>
                  <a:cubicBezTo>
                    <a:pt x="3138" y="16760"/>
                    <a:pt x="-368" y="12992"/>
                    <a:pt x="-368" y="8343"/>
                  </a:cubicBezTo>
                  <a:cubicBezTo>
                    <a:pt x="-368" y="3695"/>
                    <a:pt x="3138" y="-73"/>
                    <a:pt x="7463" y="-73"/>
                  </a:cubicBezTo>
                  <a:cubicBezTo>
                    <a:pt x="11788" y="-73"/>
                    <a:pt x="15294" y="3695"/>
                    <a:pt x="15294" y="8343"/>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7" name="Google Shape;537;p12"/>
            <p:cNvSpPr/>
            <p:nvPr/>
          </p:nvSpPr>
          <p:spPr>
            <a:xfrm>
              <a:off x="11801358" y="1170540"/>
              <a:ext cx="350975" cy="564520"/>
            </a:xfrm>
            <a:custGeom>
              <a:rect b="b" l="l" r="r" t="t"/>
              <a:pathLst>
                <a:path extrusionOk="0" h="564520" w="350975">
                  <a:moveTo>
                    <a:pt x="350609" y="282187"/>
                  </a:moveTo>
                  <a:cubicBezTo>
                    <a:pt x="350609" y="438075"/>
                    <a:pt x="272041" y="564448"/>
                    <a:pt x="175120" y="564448"/>
                  </a:cubicBezTo>
                  <a:cubicBezTo>
                    <a:pt x="78200" y="564448"/>
                    <a:pt x="-368" y="438075"/>
                    <a:pt x="-368" y="282187"/>
                  </a:cubicBezTo>
                  <a:cubicBezTo>
                    <a:pt x="-368" y="126299"/>
                    <a:pt x="78200" y="-73"/>
                    <a:pt x="175120" y="-73"/>
                  </a:cubicBezTo>
                  <a:cubicBezTo>
                    <a:pt x="272041" y="-73"/>
                    <a:pt x="350609" y="126299"/>
                    <a:pt x="350609" y="282187"/>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8" name="Google Shape;538;p12"/>
            <p:cNvSpPr/>
            <p:nvPr/>
          </p:nvSpPr>
          <p:spPr>
            <a:xfrm>
              <a:off x="11608560" y="1182285"/>
              <a:ext cx="717139" cy="541061"/>
            </a:xfrm>
            <a:custGeom>
              <a:rect b="b" l="l" r="r" t="t"/>
              <a:pathLst>
                <a:path extrusionOk="0" h="541061" w="717139">
                  <a:moveTo>
                    <a:pt x="417023" y="134125"/>
                  </a:moveTo>
                  <a:cubicBezTo>
                    <a:pt x="582772" y="208200"/>
                    <a:pt x="690968" y="329321"/>
                    <a:pt x="658684" y="404656"/>
                  </a:cubicBezTo>
                  <a:cubicBezTo>
                    <a:pt x="626401" y="479991"/>
                    <a:pt x="465864" y="481011"/>
                    <a:pt x="300114" y="406936"/>
                  </a:cubicBezTo>
                  <a:cubicBezTo>
                    <a:pt x="134365" y="332860"/>
                    <a:pt x="26170" y="211740"/>
                    <a:pt x="58453" y="136405"/>
                  </a:cubicBezTo>
                  <a:cubicBezTo>
                    <a:pt x="90736" y="61070"/>
                    <a:pt x="251273" y="60050"/>
                    <a:pt x="417023" y="134125"/>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9" name="Google Shape;539;p12"/>
            <p:cNvSpPr/>
            <p:nvPr/>
          </p:nvSpPr>
          <p:spPr>
            <a:xfrm>
              <a:off x="11606014" y="1183130"/>
              <a:ext cx="717139" cy="541061"/>
            </a:xfrm>
            <a:custGeom>
              <a:rect b="b" l="l" r="r" t="t"/>
              <a:pathLst>
                <a:path extrusionOk="0" h="541061" w="717139">
                  <a:moveTo>
                    <a:pt x="300114" y="134125"/>
                  </a:moveTo>
                  <a:cubicBezTo>
                    <a:pt x="134365" y="208201"/>
                    <a:pt x="26170" y="329322"/>
                    <a:pt x="58453" y="404657"/>
                  </a:cubicBezTo>
                  <a:cubicBezTo>
                    <a:pt x="90736" y="479991"/>
                    <a:pt x="251274" y="481013"/>
                    <a:pt x="417023" y="406937"/>
                  </a:cubicBezTo>
                  <a:cubicBezTo>
                    <a:pt x="582773" y="332862"/>
                    <a:pt x="690968" y="211741"/>
                    <a:pt x="658684" y="136406"/>
                  </a:cubicBezTo>
                  <a:cubicBezTo>
                    <a:pt x="626401" y="61072"/>
                    <a:pt x="465864" y="60050"/>
                    <a:pt x="300114" y="134125"/>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0" name="Google Shape;540;p12"/>
            <p:cNvSpPr/>
            <p:nvPr/>
          </p:nvSpPr>
          <p:spPr>
            <a:xfrm>
              <a:off x="11941753" y="1429463"/>
              <a:ext cx="58430" cy="58313"/>
            </a:xfrm>
            <a:custGeom>
              <a:rect b="b" l="l" r="r" t="t"/>
              <a:pathLst>
                <a:path extrusionOk="0" h="58313" w="58430">
                  <a:moveTo>
                    <a:pt x="58062" y="29084"/>
                  </a:moveTo>
                  <a:cubicBezTo>
                    <a:pt x="58062" y="45187"/>
                    <a:pt x="44982" y="58240"/>
                    <a:pt x="28847" y="58240"/>
                  </a:cubicBezTo>
                  <a:cubicBezTo>
                    <a:pt x="12711" y="58240"/>
                    <a:pt x="-369" y="45186"/>
                    <a:pt x="-369" y="29084"/>
                  </a:cubicBezTo>
                  <a:cubicBezTo>
                    <a:pt x="-369" y="12981"/>
                    <a:pt x="12711" y="-73"/>
                    <a:pt x="28847" y="-73"/>
                  </a:cubicBezTo>
                  <a:cubicBezTo>
                    <a:pt x="44982" y="-73"/>
                    <a:pt x="58062" y="12981"/>
                    <a:pt x="58062" y="29084"/>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1" name="Google Shape;541;p12"/>
            <p:cNvSpPr/>
            <p:nvPr/>
          </p:nvSpPr>
          <p:spPr>
            <a:xfrm>
              <a:off x="11866281" y="1365417"/>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2" name="Google Shape;542;p12"/>
            <p:cNvSpPr/>
            <p:nvPr/>
          </p:nvSpPr>
          <p:spPr>
            <a:xfrm>
              <a:off x="11847637" y="1442555"/>
              <a:ext cx="21352" cy="21310"/>
            </a:xfrm>
            <a:custGeom>
              <a:rect b="b" l="l" r="r" t="t"/>
              <a:pathLst>
                <a:path extrusionOk="0" h="21310" w="21352">
                  <a:moveTo>
                    <a:pt x="20984" y="10582"/>
                  </a:moveTo>
                  <a:cubicBezTo>
                    <a:pt x="20984" y="16467"/>
                    <a:pt x="16204" y="21237"/>
                    <a:pt x="10307" y="21237"/>
                  </a:cubicBezTo>
                  <a:cubicBezTo>
                    <a:pt x="4411" y="21237"/>
                    <a:pt x="-370" y="16467"/>
                    <a:pt x="-370" y="10582"/>
                  </a:cubicBezTo>
                  <a:cubicBezTo>
                    <a:pt x="-370" y="4698"/>
                    <a:pt x="4411" y="-73"/>
                    <a:pt x="10307" y="-73"/>
                  </a:cubicBezTo>
                  <a:cubicBezTo>
                    <a:pt x="16204" y="-73"/>
                    <a:pt x="20984" y="4698"/>
                    <a:pt x="20984"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3" name="Google Shape;543;p12"/>
            <p:cNvSpPr/>
            <p:nvPr/>
          </p:nvSpPr>
          <p:spPr>
            <a:xfrm>
              <a:off x="11883085" y="1507396"/>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4" name="Google Shape;544;p12"/>
            <p:cNvSpPr/>
            <p:nvPr/>
          </p:nvSpPr>
          <p:spPr>
            <a:xfrm>
              <a:off x="11970424" y="1509099"/>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5" name="Google Shape;545;p12"/>
            <p:cNvSpPr/>
            <p:nvPr/>
          </p:nvSpPr>
          <p:spPr>
            <a:xfrm>
              <a:off x="12055816" y="1518024"/>
              <a:ext cx="21352" cy="21310"/>
            </a:xfrm>
            <a:custGeom>
              <a:rect b="b" l="l" r="r" t="t"/>
              <a:pathLst>
                <a:path extrusionOk="0" h="21310" w="21352">
                  <a:moveTo>
                    <a:pt x="20984" y="10582"/>
                  </a:moveTo>
                  <a:cubicBezTo>
                    <a:pt x="20984" y="16467"/>
                    <a:pt x="16204" y="21237"/>
                    <a:pt x="10307" y="21237"/>
                  </a:cubicBezTo>
                  <a:cubicBezTo>
                    <a:pt x="4411" y="21237"/>
                    <a:pt x="-369" y="16467"/>
                    <a:pt x="-369" y="10582"/>
                  </a:cubicBezTo>
                  <a:cubicBezTo>
                    <a:pt x="-369" y="4698"/>
                    <a:pt x="4411" y="-73"/>
                    <a:pt x="10307" y="-73"/>
                  </a:cubicBezTo>
                  <a:cubicBezTo>
                    <a:pt x="16204" y="-73"/>
                    <a:pt x="20984" y="4698"/>
                    <a:pt x="20984"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6" name="Google Shape;546;p12"/>
            <p:cNvSpPr/>
            <p:nvPr/>
          </p:nvSpPr>
          <p:spPr>
            <a:xfrm>
              <a:off x="12076263" y="1443847"/>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7" name="Google Shape;547;p12"/>
            <p:cNvSpPr/>
            <p:nvPr/>
          </p:nvSpPr>
          <p:spPr>
            <a:xfrm>
              <a:off x="12041969" y="1388795"/>
              <a:ext cx="21352" cy="21310"/>
            </a:xfrm>
            <a:custGeom>
              <a:rect b="b" l="l" r="r" t="t"/>
              <a:pathLst>
                <a:path extrusionOk="0" h="21310" w="21352">
                  <a:moveTo>
                    <a:pt x="20985" y="10582"/>
                  </a:moveTo>
                  <a:cubicBezTo>
                    <a:pt x="20985" y="16467"/>
                    <a:pt x="16205" y="21237"/>
                    <a:pt x="10308" y="21237"/>
                  </a:cubicBezTo>
                  <a:cubicBezTo>
                    <a:pt x="4412" y="21237"/>
                    <a:pt x="-368" y="16467"/>
                    <a:pt x="-368" y="10582"/>
                  </a:cubicBezTo>
                  <a:cubicBezTo>
                    <a:pt x="-368"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8" name="Google Shape;548;p12"/>
            <p:cNvSpPr/>
            <p:nvPr/>
          </p:nvSpPr>
          <p:spPr>
            <a:xfrm>
              <a:off x="11963176" y="1386035"/>
              <a:ext cx="21352" cy="21310"/>
            </a:xfrm>
            <a:custGeom>
              <a:rect b="b" l="l" r="r" t="t"/>
              <a:pathLst>
                <a:path extrusionOk="0" h="21310" w="21352">
                  <a:moveTo>
                    <a:pt x="20986" y="10582"/>
                  </a:moveTo>
                  <a:cubicBezTo>
                    <a:pt x="20986" y="16467"/>
                    <a:pt x="16205" y="21237"/>
                    <a:pt x="10309" y="21237"/>
                  </a:cubicBezTo>
                  <a:cubicBezTo>
                    <a:pt x="4412" y="21237"/>
                    <a:pt x="-368" y="16467"/>
                    <a:pt x="-368" y="10582"/>
                  </a:cubicBezTo>
                  <a:cubicBezTo>
                    <a:pt x="-368" y="4697"/>
                    <a:pt x="4412" y="-73"/>
                    <a:pt x="10309" y="-73"/>
                  </a:cubicBezTo>
                  <a:cubicBezTo>
                    <a:pt x="16205" y="-73"/>
                    <a:pt x="20986" y="4697"/>
                    <a:pt x="20986"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49" name="Google Shape;549;p12"/>
            <p:cNvSpPr/>
            <p:nvPr/>
          </p:nvSpPr>
          <p:spPr>
            <a:xfrm>
              <a:off x="11879301" y="1378199"/>
              <a:ext cx="85609" cy="73114"/>
            </a:xfrm>
            <a:custGeom>
              <a:rect b="b" l="l" r="r" t="t"/>
              <a:pathLst>
                <a:path extrusionOk="0" h="73114" w="85609">
                  <a:moveTo>
                    <a:pt x="-368" y="-73"/>
                  </a:moveTo>
                  <a:lnTo>
                    <a:pt x="85241" y="7304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0" name="Google Shape;550;p12"/>
            <p:cNvSpPr/>
            <p:nvPr/>
          </p:nvSpPr>
          <p:spPr>
            <a:xfrm>
              <a:off x="11973349" y="1397302"/>
              <a:ext cx="1225" cy="62822"/>
            </a:xfrm>
            <a:custGeom>
              <a:rect b="b" l="l" r="r" t="t"/>
              <a:pathLst>
                <a:path extrusionOk="0" h="62822" w="1225">
                  <a:moveTo>
                    <a:pt x="858" y="-73"/>
                  </a:moveTo>
                  <a:lnTo>
                    <a:pt x="-368" y="6274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1" name="Google Shape;551;p12"/>
            <p:cNvSpPr/>
            <p:nvPr/>
          </p:nvSpPr>
          <p:spPr>
            <a:xfrm>
              <a:off x="11973349" y="1401509"/>
              <a:ext cx="79512" cy="58614"/>
            </a:xfrm>
            <a:custGeom>
              <a:rect b="b" l="l" r="r" t="t"/>
              <a:pathLst>
                <a:path extrusionOk="0" h="58614" w="79512">
                  <a:moveTo>
                    <a:pt x="79145" y="-73"/>
                  </a:moveTo>
                  <a:lnTo>
                    <a:pt x="-368" y="5854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2" name="Google Shape;552;p12"/>
            <p:cNvSpPr/>
            <p:nvPr/>
          </p:nvSpPr>
          <p:spPr>
            <a:xfrm>
              <a:off x="11973349" y="1455312"/>
              <a:ext cx="114781" cy="4811"/>
            </a:xfrm>
            <a:custGeom>
              <a:rect b="b" l="l" r="r" t="t"/>
              <a:pathLst>
                <a:path extrusionOk="0" h="4811" w="114781">
                  <a:moveTo>
                    <a:pt x="114413" y="-73"/>
                  </a:moveTo>
                  <a:lnTo>
                    <a:pt x="-368" y="473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3" name="Google Shape;553;p12"/>
            <p:cNvSpPr/>
            <p:nvPr/>
          </p:nvSpPr>
          <p:spPr>
            <a:xfrm>
              <a:off x="11973349" y="1460124"/>
              <a:ext cx="93684" cy="68231"/>
            </a:xfrm>
            <a:custGeom>
              <a:rect b="b" l="l" r="r" t="t"/>
              <a:pathLst>
                <a:path extrusionOk="0" h="68231" w="93684">
                  <a:moveTo>
                    <a:pt x="93317" y="68158"/>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4" name="Google Shape;554;p12"/>
            <p:cNvSpPr/>
            <p:nvPr/>
          </p:nvSpPr>
          <p:spPr>
            <a:xfrm>
              <a:off x="11973349" y="1460124"/>
              <a:ext cx="8436" cy="58611"/>
            </a:xfrm>
            <a:custGeom>
              <a:rect b="b" l="l" r="r" t="t"/>
              <a:pathLst>
                <a:path extrusionOk="0" h="58611" w="8436">
                  <a:moveTo>
                    <a:pt x="8068" y="58538"/>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5" name="Google Shape;555;p12"/>
            <p:cNvSpPr/>
            <p:nvPr/>
          </p:nvSpPr>
          <p:spPr>
            <a:xfrm>
              <a:off x="11894446" y="1460124"/>
              <a:ext cx="78902" cy="58913"/>
            </a:xfrm>
            <a:custGeom>
              <a:rect b="b" l="l" r="r" t="t"/>
              <a:pathLst>
                <a:path extrusionOk="0" h="58913" w="78902">
                  <a:moveTo>
                    <a:pt x="-368" y="58841"/>
                  </a:moveTo>
                  <a:lnTo>
                    <a:pt x="78535"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6" name="Google Shape;556;p12"/>
            <p:cNvSpPr/>
            <p:nvPr/>
          </p:nvSpPr>
          <p:spPr>
            <a:xfrm>
              <a:off x="11859829" y="1454711"/>
              <a:ext cx="113519" cy="5412"/>
            </a:xfrm>
            <a:custGeom>
              <a:rect b="b" l="l" r="r" t="t"/>
              <a:pathLst>
                <a:path extrusionOk="0" h="5412" w="113519">
                  <a:moveTo>
                    <a:pt x="-368" y="-73"/>
                  </a:moveTo>
                  <a:lnTo>
                    <a:pt x="113152" y="534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7" name="Google Shape;557;p12"/>
            <p:cNvSpPr/>
            <p:nvPr/>
          </p:nvSpPr>
          <p:spPr>
            <a:xfrm>
              <a:off x="12951499" y="1198014"/>
              <a:ext cx="36060" cy="509791"/>
            </a:xfrm>
            <a:custGeom>
              <a:rect b="b" l="l" r="r" t="t"/>
              <a:pathLst>
                <a:path extrusionOk="0" h="509791" w="36060">
                  <a:moveTo>
                    <a:pt x="-368" y="-73"/>
                  </a:moveTo>
                  <a:lnTo>
                    <a:pt x="-368" y="50971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8" name="Google Shape;558;p12"/>
            <p:cNvSpPr/>
            <p:nvPr/>
          </p:nvSpPr>
          <p:spPr>
            <a:xfrm>
              <a:off x="12951499" y="1138496"/>
              <a:ext cx="36060" cy="42830"/>
            </a:xfrm>
            <a:custGeom>
              <a:rect b="b" l="l" r="r" t="t"/>
              <a:pathLst>
                <a:path extrusionOk="0" h="42830" w="36060">
                  <a:moveTo>
                    <a:pt x="-368" y="-73"/>
                  </a:moveTo>
                  <a:lnTo>
                    <a:pt x="-368" y="4275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59" name="Google Shape;559;p12"/>
            <p:cNvSpPr/>
            <p:nvPr/>
          </p:nvSpPr>
          <p:spPr>
            <a:xfrm>
              <a:off x="12951499" y="1726848"/>
              <a:ext cx="36060" cy="42830"/>
            </a:xfrm>
            <a:custGeom>
              <a:rect b="b" l="l" r="r" t="t"/>
              <a:pathLst>
                <a:path extrusionOk="0" h="42830" w="36060">
                  <a:moveTo>
                    <a:pt x="-368" y="-73"/>
                  </a:moveTo>
                  <a:lnTo>
                    <a:pt x="-368" y="4275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0" name="Google Shape;560;p12"/>
            <p:cNvSpPr/>
            <p:nvPr/>
          </p:nvSpPr>
          <p:spPr>
            <a:xfrm>
              <a:off x="13067765" y="1233880"/>
              <a:ext cx="59631" cy="59512"/>
            </a:xfrm>
            <a:custGeom>
              <a:rect b="b" l="l" r="r" t="t"/>
              <a:pathLst>
                <a:path extrusionOk="0" h="59512" w="59631">
                  <a:moveTo>
                    <a:pt x="59264" y="29683"/>
                  </a:moveTo>
                  <a:cubicBezTo>
                    <a:pt x="59264" y="46117"/>
                    <a:pt x="45915" y="59440"/>
                    <a:pt x="29448" y="59440"/>
                  </a:cubicBezTo>
                  <a:cubicBezTo>
                    <a:pt x="12980" y="59440"/>
                    <a:pt x="-369" y="46117"/>
                    <a:pt x="-369" y="29683"/>
                  </a:cubicBezTo>
                  <a:cubicBezTo>
                    <a:pt x="-369" y="13249"/>
                    <a:pt x="12980" y="-73"/>
                    <a:pt x="29448" y="-73"/>
                  </a:cubicBezTo>
                  <a:cubicBezTo>
                    <a:pt x="45915" y="-73"/>
                    <a:pt x="59264" y="13249"/>
                    <a:pt x="59264"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1" name="Google Shape;561;p12"/>
            <p:cNvSpPr/>
            <p:nvPr/>
          </p:nvSpPr>
          <p:spPr>
            <a:xfrm>
              <a:off x="13163578" y="1312522"/>
              <a:ext cx="59631" cy="59512"/>
            </a:xfrm>
            <a:custGeom>
              <a:rect b="b" l="l" r="r" t="t"/>
              <a:pathLst>
                <a:path extrusionOk="0" h="59512" w="59631">
                  <a:moveTo>
                    <a:pt x="59264" y="29683"/>
                  </a:moveTo>
                  <a:cubicBezTo>
                    <a:pt x="59264" y="46117"/>
                    <a:pt x="45915" y="59440"/>
                    <a:pt x="29447" y="59440"/>
                  </a:cubicBezTo>
                  <a:cubicBezTo>
                    <a:pt x="12979" y="59440"/>
                    <a:pt x="-370" y="46117"/>
                    <a:pt x="-370" y="29683"/>
                  </a:cubicBezTo>
                  <a:cubicBezTo>
                    <a:pt x="-370" y="13249"/>
                    <a:pt x="12979" y="-73"/>
                    <a:pt x="29447" y="-73"/>
                  </a:cubicBezTo>
                  <a:cubicBezTo>
                    <a:pt x="45915" y="-73"/>
                    <a:pt x="59264" y="13249"/>
                    <a:pt x="59264"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2" name="Google Shape;562;p12"/>
            <p:cNvSpPr/>
            <p:nvPr/>
          </p:nvSpPr>
          <p:spPr>
            <a:xfrm>
              <a:off x="13172125" y="1417520"/>
              <a:ext cx="59631" cy="59512"/>
            </a:xfrm>
            <a:custGeom>
              <a:rect b="b" l="l" r="r" t="t"/>
              <a:pathLst>
                <a:path extrusionOk="0" h="59512" w="59631">
                  <a:moveTo>
                    <a:pt x="59264" y="29683"/>
                  </a:moveTo>
                  <a:cubicBezTo>
                    <a:pt x="59264" y="46117"/>
                    <a:pt x="45915" y="59440"/>
                    <a:pt x="29447" y="59440"/>
                  </a:cubicBezTo>
                  <a:cubicBezTo>
                    <a:pt x="12979" y="59440"/>
                    <a:pt x="-370" y="46117"/>
                    <a:pt x="-370" y="29683"/>
                  </a:cubicBezTo>
                  <a:cubicBezTo>
                    <a:pt x="-370" y="13249"/>
                    <a:pt x="12979" y="-73"/>
                    <a:pt x="29447" y="-73"/>
                  </a:cubicBezTo>
                  <a:cubicBezTo>
                    <a:pt x="45915" y="-73"/>
                    <a:pt x="59264" y="13249"/>
                    <a:pt x="59264"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3" name="Google Shape;563;p12"/>
            <p:cNvSpPr/>
            <p:nvPr/>
          </p:nvSpPr>
          <p:spPr>
            <a:xfrm>
              <a:off x="13160189" y="1523791"/>
              <a:ext cx="59631" cy="59512"/>
            </a:xfrm>
            <a:custGeom>
              <a:rect b="b" l="l" r="r" t="t"/>
              <a:pathLst>
                <a:path extrusionOk="0" h="59512" w="59631">
                  <a:moveTo>
                    <a:pt x="59264" y="29683"/>
                  </a:moveTo>
                  <a:cubicBezTo>
                    <a:pt x="59264" y="46117"/>
                    <a:pt x="45915" y="59439"/>
                    <a:pt x="29447" y="59439"/>
                  </a:cubicBezTo>
                  <a:cubicBezTo>
                    <a:pt x="12979" y="59439"/>
                    <a:pt x="-369" y="46117"/>
                    <a:pt x="-369" y="29683"/>
                  </a:cubicBezTo>
                  <a:cubicBezTo>
                    <a:pt x="-369" y="13249"/>
                    <a:pt x="12979" y="-73"/>
                    <a:pt x="29447" y="-73"/>
                  </a:cubicBezTo>
                  <a:cubicBezTo>
                    <a:pt x="45915" y="-73"/>
                    <a:pt x="59264" y="13249"/>
                    <a:pt x="59264"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4" name="Google Shape;564;p12"/>
            <p:cNvSpPr/>
            <p:nvPr/>
          </p:nvSpPr>
          <p:spPr>
            <a:xfrm>
              <a:off x="13068197" y="1618161"/>
              <a:ext cx="59631" cy="59512"/>
            </a:xfrm>
            <a:custGeom>
              <a:rect b="b" l="l" r="r" t="t"/>
              <a:pathLst>
                <a:path extrusionOk="0" h="59512" w="59631">
                  <a:moveTo>
                    <a:pt x="59263" y="29683"/>
                  </a:moveTo>
                  <a:cubicBezTo>
                    <a:pt x="59263" y="46117"/>
                    <a:pt x="45914" y="59439"/>
                    <a:pt x="29446" y="59439"/>
                  </a:cubicBezTo>
                  <a:cubicBezTo>
                    <a:pt x="12979" y="59439"/>
                    <a:pt x="-370" y="46117"/>
                    <a:pt x="-370" y="29683"/>
                  </a:cubicBezTo>
                  <a:cubicBezTo>
                    <a:pt x="-370" y="13249"/>
                    <a:pt x="12979" y="-73"/>
                    <a:pt x="29446" y="-73"/>
                  </a:cubicBezTo>
                  <a:cubicBezTo>
                    <a:pt x="45914" y="-73"/>
                    <a:pt x="59263" y="13249"/>
                    <a:pt x="59263"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5" name="Google Shape;565;p12"/>
            <p:cNvSpPr/>
            <p:nvPr/>
          </p:nvSpPr>
          <p:spPr>
            <a:xfrm>
              <a:off x="12951895" y="1287227"/>
              <a:ext cx="126501" cy="59302"/>
            </a:xfrm>
            <a:custGeom>
              <a:rect b="b" l="l" r="r" t="t"/>
              <a:pathLst>
                <a:path extrusionOk="0" h="59302" w="126501">
                  <a:moveTo>
                    <a:pt x="126133" y="-73"/>
                  </a:moveTo>
                  <a:lnTo>
                    <a:pt x="68003" y="59229"/>
                  </a:lnTo>
                  <a:lnTo>
                    <a:pt x="-368" y="5922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6" name="Google Shape;566;p12"/>
            <p:cNvSpPr/>
            <p:nvPr/>
          </p:nvSpPr>
          <p:spPr>
            <a:xfrm>
              <a:off x="13058095" y="1342491"/>
              <a:ext cx="103567" cy="53346"/>
            </a:xfrm>
            <a:custGeom>
              <a:rect b="b" l="l" r="r" t="t"/>
              <a:pathLst>
                <a:path extrusionOk="0" h="53346" w="103567">
                  <a:moveTo>
                    <a:pt x="103199" y="-73"/>
                  </a:moveTo>
                  <a:lnTo>
                    <a:pt x="59131" y="-73"/>
                  </a:lnTo>
                  <a:lnTo>
                    <a:pt x="17806" y="53273"/>
                  </a:lnTo>
                  <a:lnTo>
                    <a:pt x="-368" y="52758"/>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7" name="Google Shape;567;p12"/>
            <p:cNvSpPr/>
            <p:nvPr/>
          </p:nvSpPr>
          <p:spPr>
            <a:xfrm>
              <a:off x="13081390" y="1450249"/>
              <a:ext cx="92423" cy="35988"/>
            </a:xfrm>
            <a:custGeom>
              <a:rect b="b" l="l" r="r" t="t"/>
              <a:pathLst>
                <a:path extrusionOk="0" h="35988" w="92423">
                  <a:moveTo>
                    <a:pt x="92056" y="-73"/>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8" name="Google Shape;568;p12"/>
            <p:cNvSpPr/>
            <p:nvPr/>
          </p:nvSpPr>
          <p:spPr>
            <a:xfrm>
              <a:off x="13057949" y="1495310"/>
              <a:ext cx="101368" cy="64614"/>
            </a:xfrm>
            <a:custGeom>
              <a:rect b="b" l="l" r="r" t="t"/>
              <a:pathLst>
                <a:path extrusionOk="0" h="64614" w="101368">
                  <a:moveTo>
                    <a:pt x="101000" y="64541"/>
                  </a:moveTo>
                  <a:lnTo>
                    <a:pt x="58845" y="64541"/>
                  </a:lnTo>
                  <a:lnTo>
                    <a:pt x="18384" y="-73"/>
                  </a:ln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9" name="Google Shape;569;p12"/>
            <p:cNvSpPr/>
            <p:nvPr/>
          </p:nvSpPr>
          <p:spPr>
            <a:xfrm>
              <a:off x="13015578" y="1542071"/>
              <a:ext cx="63647" cy="83375"/>
            </a:xfrm>
            <a:custGeom>
              <a:rect b="b" l="l" r="r" t="t"/>
              <a:pathLst>
                <a:path extrusionOk="0" h="83375" w="63647">
                  <a:moveTo>
                    <a:pt x="63280" y="83302"/>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0" name="Google Shape;570;p12"/>
            <p:cNvSpPr/>
            <p:nvPr/>
          </p:nvSpPr>
          <p:spPr>
            <a:xfrm>
              <a:off x="12953553" y="1543564"/>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1" name="Google Shape;571;p12"/>
            <p:cNvSpPr/>
            <p:nvPr/>
          </p:nvSpPr>
          <p:spPr>
            <a:xfrm>
              <a:off x="12953553" y="1498477"/>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2" name="Google Shape;572;p12"/>
            <p:cNvSpPr/>
            <p:nvPr/>
          </p:nvSpPr>
          <p:spPr>
            <a:xfrm>
              <a:off x="12953553" y="1448881"/>
              <a:ext cx="33320" cy="320"/>
            </a:xfrm>
            <a:custGeom>
              <a:rect b="b" l="l" r="r" t="t"/>
              <a:pathLst>
                <a:path extrusionOk="0" h="320" w="33320">
                  <a:moveTo>
                    <a:pt x="-368" y="-73"/>
                  </a:moveTo>
                  <a:lnTo>
                    <a:pt x="32953" y="24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3" name="Google Shape;573;p12"/>
            <p:cNvSpPr/>
            <p:nvPr/>
          </p:nvSpPr>
          <p:spPr>
            <a:xfrm>
              <a:off x="12953553" y="1397478"/>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4" name="Google Shape;574;p12"/>
            <p:cNvSpPr/>
            <p:nvPr/>
          </p:nvSpPr>
          <p:spPr>
            <a:xfrm>
              <a:off x="13004435" y="1397781"/>
              <a:ext cx="23224" cy="35988"/>
            </a:xfrm>
            <a:custGeom>
              <a:rect b="b" l="l" r="r" t="t"/>
              <a:pathLst>
                <a:path extrusionOk="0" h="35988" w="23224">
                  <a:moveTo>
                    <a:pt x="-368" y="-73"/>
                  </a:moveTo>
                  <a:lnTo>
                    <a:pt x="22857"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5" name="Google Shape;575;p12"/>
            <p:cNvSpPr/>
            <p:nvPr/>
          </p:nvSpPr>
          <p:spPr>
            <a:xfrm>
              <a:off x="13022503" y="1449781"/>
              <a:ext cx="23222" cy="35988"/>
            </a:xfrm>
            <a:custGeom>
              <a:rect b="b" l="l" r="r" t="t"/>
              <a:pathLst>
                <a:path extrusionOk="0" h="35988" w="23222">
                  <a:moveTo>
                    <a:pt x="-368" y="-73"/>
                  </a:moveTo>
                  <a:lnTo>
                    <a:pt x="22855"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6" name="Google Shape;576;p12"/>
            <p:cNvSpPr/>
            <p:nvPr/>
          </p:nvSpPr>
          <p:spPr>
            <a:xfrm>
              <a:off x="13004364" y="1497246"/>
              <a:ext cx="23185" cy="35988"/>
            </a:xfrm>
            <a:custGeom>
              <a:rect b="b" l="l" r="r" t="t"/>
              <a:pathLst>
                <a:path extrusionOk="0" h="35988" w="23185">
                  <a:moveTo>
                    <a:pt x="-368" y="-73"/>
                  </a:moveTo>
                  <a:lnTo>
                    <a:pt x="22817"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7" name="Google Shape;577;p12"/>
            <p:cNvSpPr/>
            <p:nvPr/>
          </p:nvSpPr>
          <p:spPr>
            <a:xfrm>
              <a:off x="12869279" y="1280213"/>
              <a:ext cx="82615" cy="22149"/>
            </a:xfrm>
            <a:custGeom>
              <a:rect b="b" l="l" r="r" t="t"/>
              <a:pathLst>
                <a:path extrusionOk="0" h="22149" w="82615">
                  <a:moveTo>
                    <a:pt x="-368" y="-73"/>
                  </a:moveTo>
                  <a:cubicBezTo>
                    <a:pt x="966" y="2255"/>
                    <a:pt x="3959" y="3709"/>
                    <a:pt x="5581" y="5879"/>
                  </a:cubicBezTo>
                  <a:cubicBezTo>
                    <a:pt x="5980" y="6387"/>
                    <a:pt x="6050" y="7074"/>
                    <a:pt x="6449" y="7582"/>
                  </a:cubicBezTo>
                  <a:cubicBezTo>
                    <a:pt x="7168" y="8543"/>
                    <a:pt x="8324" y="9129"/>
                    <a:pt x="8973" y="10130"/>
                  </a:cubicBezTo>
                  <a:cubicBezTo>
                    <a:pt x="9512" y="10907"/>
                    <a:pt x="9730" y="12195"/>
                    <a:pt x="10703" y="12681"/>
                  </a:cubicBezTo>
                  <a:cubicBezTo>
                    <a:pt x="11207" y="12933"/>
                    <a:pt x="11894" y="12429"/>
                    <a:pt x="12398" y="12681"/>
                  </a:cubicBezTo>
                  <a:cubicBezTo>
                    <a:pt x="14165" y="13560"/>
                    <a:pt x="12363" y="14063"/>
                    <a:pt x="14093" y="15233"/>
                  </a:cubicBezTo>
                  <a:cubicBezTo>
                    <a:pt x="14526" y="17104"/>
                    <a:pt x="15860" y="15683"/>
                    <a:pt x="16652" y="16082"/>
                  </a:cubicBezTo>
                  <a:cubicBezTo>
                    <a:pt x="17013" y="16262"/>
                    <a:pt x="17159" y="16752"/>
                    <a:pt x="17519" y="16932"/>
                  </a:cubicBezTo>
                  <a:cubicBezTo>
                    <a:pt x="17770" y="17058"/>
                    <a:pt x="18096" y="16806"/>
                    <a:pt x="18347" y="16932"/>
                  </a:cubicBezTo>
                  <a:cubicBezTo>
                    <a:pt x="18708" y="17111"/>
                    <a:pt x="18853" y="17605"/>
                    <a:pt x="19214" y="17785"/>
                  </a:cubicBezTo>
                  <a:cubicBezTo>
                    <a:pt x="19753" y="18055"/>
                    <a:pt x="22927" y="17514"/>
                    <a:pt x="23469" y="17785"/>
                  </a:cubicBezTo>
                  <a:cubicBezTo>
                    <a:pt x="23830" y="17964"/>
                    <a:pt x="23973" y="18454"/>
                    <a:pt x="24334" y="18634"/>
                  </a:cubicBezTo>
                  <a:cubicBezTo>
                    <a:pt x="24840" y="18886"/>
                    <a:pt x="25524" y="18382"/>
                    <a:pt x="26028" y="18634"/>
                  </a:cubicBezTo>
                  <a:cubicBezTo>
                    <a:pt x="26389" y="18814"/>
                    <a:pt x="26497" y="19303"/>
                    <a:pt x="26858" y="19483"/>
                  </a:cubicBezTo>
                  <a:cubicBezTo>
                    <a:pt x="27435" y="19760"/>
                    <a:pt x="30609" y="19213"/>
                    <a:pt x="31150" y="19483"/>
                  </a:cubicBezTo>
                  <a:cubicBezTo>
                    <a:pt x="31511" y="19663"/>
                    <a:pt x="31619" y="20156"/>
                    <a:pt x="31980" y="20336"/>
                  </a:cubicBezTo>
                  <a:cubicBezTo>
                    <a:pt x="32231" y="20462"/>
                    <a:pt x="32557" y="20336"/>
                    <a:pt x="32845" y="20336"/>
                  </a:cubicBezTo>
                  <a:cubicBezTo>
                    <a:pt x="33386" y="20336"/>
                    <a:pt x="33963" y="20336"/>
                    <a:pt x="34540" y="20336"/>
                  </a:cubicBezTo>
                  <a:cubicBezTo>
                    <a:pt x="36523" y="20336"/>
                    <a:pt x="38506" y="20336"/>
                    <a:pt x="40489" y="20336"/>
                  </a:cubicBezTo>
                  <a:cubicBezTo>
                    <a:pt x="42221" y="20336"/>
                    <a:pt x="43916" y="20336"/>
                    <a:pt x="45611" y="20336"/>
                  </a:cubicBezTo>
                  <a:cubicBezTo>
                    <a:pt x="46476" y="20336"/>
                    <a:pt x="47413" y="19955"/>
                    <a:pt x="48170" y="20336"/>
                  </a:cubicBezTo>
                  <a:cubicBezTo>
                    <a:pt x="48423" y="20462"/>
                    <a:pt x="47955" y="20984"/>
                    <a:pt x="48170" y="21185"/>
                  </a:cubicBezTo>
                  <a:cubicBezTo>
                    <a:pt x="48459" y="21484"/>
                    <a:pt x="51848" y="20894"/>
                    <a:pt x="52425" y="21185"/>
                  </a:cubicBezTo>
                  <a:cubicBezTo>
                    <a:pt x="52786" y="21365"/>
                    <a:pt x="52931" y="21855"/>
                    <a:pt x="53290" y="22035"/>
                  </a:cubicBezTo>
                  <a:cubicBezTo>
                    <a:pt x="53470" y="22128"/>
                    <a:pt x="56501" y="22035"/>
                    <a:pt x="56682" y="22035"/>
                  </a:cubicBezTo>
                  <a:cubicBezTo>
                    <a:pt x="59241" y="22035"/>
                    <a:pt x="61801" y="22035"/>
                    <a:pt x="64361" y="22035"/>
                  </a:cubicBezTo>
                  <a:cubicBezTo>
                    <a:pt x="70744" y="22035"/>
                    <a:pt x="78245" y="22035"/>
                    <a:pt x="82248" y="22035"/>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8" name="Google Shape;578;p12"/>
            <p:cNvSpPr/>
            <p:nvPr/>
          </p:nvSpPr>
          <p:spPr>
            <a:xfrm>
              <a:off x="12785738" y="1263636"/>
              <a:ext cx="67278" cy="96088"/>
            </a:xfrm>
            <a:custGeom>
              <a:rect b="b" l="l" r="r" t="t"/>
              <a:pathLst>
                <a:path extrusionOk="0" h="96088" w="67278">
                  <a:moveTo>
                    <a:pt x="-308" y="-73"/>
                  </a:moveTo>
                  <a:cubicBezTo>
                    <a:pt x="-308" y="8050"/>
                    <a:pt x="-596" y="477"/>
                    <a:pt x="89" y="5879"/>
                  </a:cubicBezTo>
                  <a:cubicBezTo>
                    <a:pt x="161" y="6581"/>
                    <a:pt x="-54" y="7308"/>
                    <a:pt x="89" y="8003"/>
                  </a:cubicBezTo>
                  <a:cubicBezTo>
                    <a:pt x="161" y="8442"/>
                    <a:pt x="450" y="8838"/>
                    <a:pt x="522" y="9280"/>
                  </a:cubicBezTo>
                  <a:cubicBezTo>
                    <a:pt x="595" y="9698"/>
                    <a:pt x="414" y="10144"/>
                    <a:pt x="522" y="10554"/>
                  </a:cubicBezTo>
                  <a:cubicBezTo>
                    <a:pt x="703" y="11163"/>
                    <a:pt x="1134" y="11667"/>
                    <a:pt x="1387" y="12253"/>
                  </a:cubicBezTo>
                  <a:cubicBezTo>
                    <a:pt x="1460" y="12386"/>
                    <a:pt x="1387" y="12537"/>
                    <a:pt x="1387" y="12678"/>
                  </a:cubicBezTo>
                  <a:cubicBezTo>
                    <a:pt x="1387" y="13247"/>
                    <a:pt x="1279" y="13819"/>
                    <a:pt x="1387" y="14380"/>
                  </a:cubicBezTo>
                  <a:cubicBezTo>
                    <a:pt x="1425" y="14693"/>
                    <a:pt x="1748" y="14924"/>
                    <a:pt x="1821" y="15229"/>
                  </a:cubicBezTo>
                  <a:cubicBezTo>
                    <a:pt x="1856" y="15503"/>
                    <a:pt x="1748" y="15805"/>
                    <a:pt x="1821" y="16079"/>
                  </a:cubicBezTo>
                  <a:cubicBezTo>
                    <a:pt x="1856" y="16385"/>
                    <a:pt x="2182" y="16619"/>
                    <a:pt x="2217" y="16932"/>
                  </a:cubicBezTo>
                  <a:cubicBezTo>
                    <a:pt x="2290" y="17349"/>
                    <a:pt x="2144" y="17788"/>
                    <a:pt x="2217" y="18206"/>
                  </a:cubicBezTo>
                  <a:cubicBezTo>
                    <a:pt x="2290" y="18515"/>
                    <a:pt x="2578" y="18749"/>
                    <a:pt x="2651" y="19055"/>
                  </a:cubicBezTo>
                  <a:cubicBezTo>
                    <a:pt x="2721" y="19329"/>
                    <a:pt x="2578" y="19627"/>
                    <a:pt x="2651" y="19908"/>
                  </a:cubicBezTo>
                  <a:cubicBezTo>
                    <a:pt x="2721" y="20347"/>
                    <a:pt x="2974" y="20743"/>
                    <a:pt x="3082" y="21182"/>
                  </a:cubicBezTo>
                  <a:cubicBezTo>
                    <a:pt x="3155" y="21459"/>
                    <a:pt x="3009" y="21758"/>
                    <a:pt x="3082" y="22031"/>
                  </a:cubicBezTo>
                  <a:cubicBezTo>
                    <a:pt x="3155" y="22337"/>
                    <a:pt x="3443" y="22575"/>
                    <a:pt x="3516" y="22884"/>
                  </a:cubicBezTo>
                  <a:cubicBezTo>
                    <a:pt x="3588" y="23158"/>
                    <a:pt x="3443" y="23460"/>
                    <a:pt x="3516" y="23734"/>
                  </a:cubicBezTo>
                  <a:cubicBezTo>
                    <a:pt x="3588" y="24039"/>
                    <a:pt x="3876" y="24273"/>
                    <a:pt x="3912" y="24583"/>
                  </a:cubicBezTo>
                  <a:cubicBezTo>
                    <a:pt x="3984" y="25000"/>
                    <a:pt x="3839" y="25443"/>
                    <a:pt x="3912" y="25860"/>
                  </a:cubicBezTo>
                  <a:cubicBezTo>
                    <a:pt x="3984" y="26170"/>
                    <a:pt x="4273" y="26408"/>
                    <a:pt x="4345" y="26710"/>
                  </a:cubicBezTo>
                  <a:cubicBezTo>
                    <a:pt x="4380" y="26843"/>
                    <a:pt x="4273" y="27009"/>
                    <a:pt x="4345" y="27134"/>
                  </a:cubicBezTo>
                  <a:cubicBezTo>
                    <a:pt x="4416" y="27315"/>
                    <a:pt x="4669" y="27379"/>
                    <a:pt x="4777" y="27559"/>
                  </a:cubicBezTo>
                  <a:cubicBezTo>
                    <a:pt x="4849" y="27685"/>
                    <a:pt x="4741" y="27851"/>
                    <a:pt x="4777" y="27984"/>
                  </a:cubicBezTo>
                  <a:cubicBezTo>
                    <a:pt x="4995" y="28585"/>
                    <a:pt x="5463" y="29071"/>
                    <a:pt x="5642" y="29686"/>
                  </a:cubicBezTo>
                  <a:cubicBezTo>
                    <a:pt x="5714" y="29959"/>
                    <a:pt x="5571" y="30258"/>
                    <a:pt x="5642" y="30536"/>
                  </a:cubicBezTo>
                  <a:cubicBezTo>
                    <a:pt x="5787" y="31151"/>
                    <a:pt x="6328" y="31622"/>
                    <a:pt x="6471" y="32234"/>
                  </a:cubicBezTo>
                  <a:cubicBezTo>
                    <a:pt x="6544" y="32507"/>
                    <a:pt x="6401" y="32810"/>
                    <a:pt x="6471" y="33087"/>
                  </a:cubicBezTo>
                  <a:cubicBezTo>
                    <a:pt x="6544" y="33393"/>
                    <a:pt x="6832" y="33627"/>
                    <a:pt x="6905" y="33936"/>
                  </a:cubicBezTo>
                  <a:cubicBezTo>
                    <a:pt x="6978" y="34210"/>
                    <a:pt x="6832" y="34512"/>
                    <a:pt x="6905" y="34786"/>
                  </a:cubicBezTo>
                  <a:cubicBezTo>
                    <a:pt x="7048" y="35401"/>
                    <a:pt x="7590" y="35873"/>
                    <a:pt x="7770" y="36488"/>
                  </a:cubicBezTo>
                  <a:cubicBezTo>
                    <a:pt x="7843" y="36761"/>
                    <a:pt x="7697" y="37067"/>
                    <a:pt x="7770" y="37337"/>
                  </a:cubicBezTo>
                  <a:cubicBezTo>
                    <a:pt x="7843" y="37528"/>
                    <a:pt x="8096" y="37582"/>
                    <a:pt x="8204" y="37762"/>
                  </a:cubicBezTo>
                  <a:cubicBezTo>
                    <a:pt x="8311" y="37989"/>
                    <a:pt x="8058" y="39598"/>
                    <a:pt x="8204" y="39889"/>
                  </a:cubicBezTo>
                  <a:cubicBezTo>
                    <a:pt x="8239" y="40080"/>
                    <a:pt x="8492" y="40133"/>
                    <a:pt x="8600" y="40314"/>
                  </a:cubicBezTo>
                  <a:cubicBezTo>
                    <a:pt x="8672" y="40440"/>
                    <a:pt x="8527" y="40612"/>
                    <a:pt x="8600" y="40738"/>
                  </a:cubicBezTo>
                  <a:cubicBezTo>
                    <a:pt x="8672" y="40918"/>
                    <a:pt x="8961" y="40972"/>
                    <a:pt x="9033" y="41163"/>
                  </a:cubicBezTo>
                  <a:cubicBezTo>
                    <a:pt x="9104" y="41433"/>
                    <a:pt x="8961" y="41742"/>
                    <a:pt x="9033" y="42012"/>
                  </a:cubicBezTo>
                  <a:cubicBezTo>
                    <a:pt x="9104" y="42203"/>
                    <a:pt x="9357" y="42257"/>
                    <a:pt x="9465" y="42437"/>
                  </a:cubicBezTo>
                  <a:cubicBezTo>
                    <a:pt x="9537" y="42563"/>
                    <a:pt x="9430" y="42728"/>
                    <a:pt x="9465" y="42862"/>
                  </a:cubicBezTo>
                  <a:cubicBezTo>
                    <a:pt x="9573" y="43164"/>
                    <a:pt x="9790" y="43412"/>
                    <a:pt x="9898" y="43714"/>
                  </a:cubicBezTo>
                  <a:cubicBezTo>
                    <a:pt x="9934" y="43848"/>
                    <a:pt x="9826" y="44013"/>
                    <a:pt x="9898" y="44139"/>
                  </a:cubicBezTo>
                  <a:cubicBezTo>
                    <a:pt x="10079" y="44495"/>
                    <a:pt x="10548" y="44629"/>
                    <a:pt x="10728" y="44988"/>
                  </a:cubicBezTo>
                  <a:cubicBezTo>
                    <a:pt x="10944" y="45388"/>
                    <a:pt x="10979" y="45849"/>
                    <a:pt x="11160" y="46262"/>
                  </a:cubicBezTo>
                  <a:cubicBezTo>
                    <a:pt x="11267" y="46558"/>
                    <a:pt x="11520" y="46806"/>
                    <a:pt x="11593" y="47115"/>
                  </a:cubicBezTo>
                  <a:cubicBezTo>
                    <a:pt x="11666" y="47385"/>
                    <a:pt x="11520" y="47695"/>
                    <a:pt x="11593" y="47965"/>
                  </a:cubicBezTo>
                  <a:cubicBezTo>
                    <a:pt x="11666" y="48155"/>
                    <a:pt x="11917" y="48224"/>
                    <a:pt x="12024" y="48389"/>
                  </a:cubicBezTo>
                  <a:cubicBezTo>
                    <a:pt x="12205" y="48652"/>
                    <a:pt x="12315" y="48954"/>
                    <a:pt x="12458" y="49239"/>
                  </a:cubicBezTo>
                  <a:cubicBezTo>
                    <a:pt x="12566" y="49523"/>
                    <a:pt x="12746" y="49789"/>
                    <a:pt x="12854" y="50088"/>
                  </a:cubicBezTo>
                  <a:cubicBezTo>
                    <a:pt x="13000" y="50495"/>
                    <a:pt x="12711" y="50963"/>
                    <a:pt x="12854" y="51366"/>
                  </a:cubicBezTo>
                  <a:cubicBezTo>
                    <a:pt x="13000" y="51744"/>
                    <a:pt x="13576" y="51837"/>
                    <a:pt x="13721" y="52215"/>
                  </a:cubicBezTo>
                  <a:cubicBezTo>
                    <a:pt x="13792" y="52485"/>
                    <a:pt x="13649" y="52798"/>
                    <a:pt x="13721" y="53064"/>
                  </a:cubicBezTo>
                  <a:cubicBezTo>
                    <a:pt x="13865" y="53446"/>
                    <a:pt x="14333" y="53583"/>
                    <a:pt x="14586" y="53917"/>
                  </a:cubicBezTo>
                  <a:cubicBezTo>
                    <a:pt x="15055" y="54662"/>
                    <a:pt x="15090" y="55177"/>
                    <a:pt x="15416" y="56041"/>
                  </a:cubicBezTo>
                  <a:cubicBezTo>
                    <a:pt x="15524" y="56336"/>
                    <a:pt x="15705" y="56609"/>
                    <a:pt x="15848" y="56894"/>
                  </a:cubicBezTo>
                  <a:cubicBezTo>
                    <a:pt x="15993" y="57178"/>
                    <a:pt x="16101" y="57491"/>
                    <a:pt x="16281" y="57743"/>
                  </a:cubicBezTo>
                  <a:cubicBezTo>
                    <a:pt x="16532" y="58063"/>
                    <a:pt x="16930" y="58250"/>
                    <a:pt x="17111" y="58592"/>
                  </a:cubicBezTo>
                  <a:cubicBezTo>
                    <a:pt x="17327" y="58977"/>
                    <a:pt x="17291" y="59496"/>
                    <a:pt x="17542" y="59870"/>
                  </a:cubicBezTo>
                  <a:cubicBezTo>
                    <a:pt x="17615" y="59989"/>
                    <a:pt x="17868" y="59769"/>
                    <a:pt x="17976" y="59870"/>
                  </a:cubicBezTo>
                  <a:cubicBezTo>
                    <a:pt x="18192" y="60093"/>
                    <a:pt x="18229" y="60467"/>
                    <a:pt x="18407" y="60719"/>
                  </a:cubicBezTo>
                  <a:cubicBezTo>
                    <a:pt x="18768" y="61201"/>
                    <a:pt x="19345" y="61493"/>
                    <a:pt x="19671" y="61993"/>
                  </a:cubicBezTo>
                  <a:cubicBezTo>
                    <a:pt x="20032" y="62522"/>
                    <a:pt x="20175" y="63167"/>
                    <a:pt x="20536" y="63695"/>
                  </a:cubicBezTo>
                  <a:cubicBezTo>
                    <a:pt x="20789" y="64081"/>
                    <a:pt x="21619" y="64595"/>
                    <a:pt x="21799" y="64969"/>
                  </a:cubicBezTo>
                  <a:cubicBezTo>
                    <a:pt x="21869" y="65095"/>
                    <a:pt x="21689" y="65293"/>
                    <a:pt x="21799" y="65398"/>
                  </a:cubicBezTo>
                  <a:cubicBezTo>
                    <a:pt x="21907" y="65499"/>
                    <a:pt x="22123" y="65297"/>
                    <a:pt x="22230" y="65398"/>
                  </a:cubicBezTo>
                  <a:cubicBezTo>
                    <a:pt x="22446" y="65621"/>
                    <a:pt x="22484" y="65984"/>
                    <a:pt x="22664" y="66247"/>
                  </a:cubicBezTo>
                  <a:cubicBezTo>
                    <a:pt x="22772" y="66413"/>
                    <a:pt x="22988" y="66506"/>
                    <a:pt x="23060" y="66672"/>
                  </a:cubicBezTo>
                  <a:cubicBezTo>
                    <a:pt x="23241" y="66935"/>
                    <a:pt x="23349" y="67258"/>
                    <a:pt x="23494" y="67521"/>
                  </a:cubicBezTo>
                  <a:cubicBezTo>
                    <a:pt x="23709" y="67856"/>
                    <a:pt x="24141" y="68039"/>
                    <a:pt x="24359" y="68371"/>
                  </a:cubicBezTo>
                  <a:cubicBezTo>
                    <a:pt x="24539" y="68633"/>
                    <a:pt x="24574" y="68997"/>
                    <a:pt x="24790" y="69223"/>
                  </a:cubicBezTo>
                  <a:cubicBezTo>
                    <a:pt x="25008" y="69447"/>
                    <a:pt x="25369" y="69472"/>
                    <a:pt x="25620" y="69648"/>
                  </a:cubicBezTo>
                  <a:cubicBezTo>
                    <a:pt x="25800" y="69760"/>
                    <a:pt x="25908" y="69932"/>
                    <a:pt x="26054" y="70073"/>
                  </a:cubicBezTo>
                  <a:cubicBezTo>
                    <a:pt x="26197" y="70213"/>
                    <a:pt x="26377" y="70332"/>
                    <a:pt x="26485" y="70497"/>
                  </a:cubicBezTo>
                  <a:cubicBezTo>
                    <a:pt x="26665" y="70760"/>
                    <a:pt x="26703" y="71124"/>
                    <a:pt x="26919" y="71347"/>
                  </a:cubicBezTo>
                  <a:cubicBezTo>
                    <a:pt x="27134" y="71570"/>
                    <a:pt x="27495" y="71595"/>
                    <a:pt x="27748" y="71771"/>
                  </a:cubicBezTo>
                  <a:cubicBezTo>
                    <a:pt x="28072" y="71995"/>
                    <a:pt x="28325" y="72340"/>
                    <a:pt x="28613" y="72624"/>
                  </a:cubicBezTo>
                  <a:cubicBezTo>
                    <a:pt x="28902" y="72909"/>
                    <a:pt x="29190" y="73189"/>
                    <a:pt x="29443" y="73474"/>
                  </a:cubicBezTo>
                  <a:cubicBezTo>
                    <a:pt x="29731" y="73758"/>
                    <a:pt x="30055" y="74003"/>
                    <a:pt x="30308" y="74323"/>
                  </a:cubicBezTo>
                  <a:cubicBezTo>
                    <a:pt x="30489" y="74575"/>
                    <a:pt x="30524" y="74949"/>
                    <a:pt x="30742" y="75176"/>
                  </a:cubicBezTo>
                  <a:cubicBezTo>
                    <a:pt x="30957" y="75399"/>
                    <a:pt x="31353" y="75377"/>
                    <a:pt x="31607" y="75601"/>
                  </a:cubicBezTo>
                  <a:cubicBezTo>
                    <a:pt x="31787" y="75820"/>
                    <a:pt x="31822" y="76187"/>
                    <a:pt x="32003" y="76450"/>
                  </a:cubicBezTo>
                  <a:cubicBezTo>
                    <a:pt x="32111" y="76615"/>
                    <a:pt x="32291" y="76734"/>
                    <a:pt x="32436" y="76875"/>
                  </a:cubicBezTo>
                  <a:cubicBezTo>
                    <a:pt x="32725" y="77159"/>
                    <a:pt x="32978" y="77483"/>
                    <a:pt x="33301" y="77724"/>
                  </a:cubicBezTo>
                  <a:cubicBezTo>
                    <a:pt x="33554" y="77915"/>
                    <a:pt x="33878" y="77958"/>
                    <a:pt x="34131" y="78149"/>
                  </a:cubicBezTo>
                  <a:cubicBezTo>
                    <a:pt x="34455" y="78390"/>
                    <a:pt x="34673" y="78757"/>
                    <a:pt x="34996" y="78998"/>
                  </a:cubicBezTo>
                  <a:cubicBezTo>
                    <a:pt x="35249" y="79189"/>
                    <a:pt x="35610" y="79199"/>
                    <a:pt x="35826" y="79423"/>
                  </a:cubicBezTo>
                  <a:cubicBezTo>
                    <a:pt x="36871" y="80456"/>
                    <a:pt x="35718" y="80049"/>
                    <a:pt x="36691" y="80700"/>
                  </a:cubicBezTo>
                  <a:cubicBezTo>
                    <a:pt x="36944" y="80876"/>
                    <a:pt x="37268" y="80948"/>
                    <a:pt x="37556" y="81125"/>
                  </a:cubicBezTo>
                  <a:cubicBezTo>
                    <a:pt x="37736" y="81236"/>
                    <a:pt x="37809" y="81438"/>
                    <a:pt x="37989" y="81549"/>
                  </a:cubicBezTo>
                  <a:cubicBezTo>
                    <a:pt x="38493" y="81902"/>
                    <a:pt x="39143" y="82075"/>
                    <a:pt x="39684" y="82399"/>
                  </a:cubicBezTo>
                  <a:cubicBezTo>
                    <a:pt x="40118" y="82661"/>
                    <a:pt x="40477" y="83021"/>
                    <a:pt x="40945" y="83248"/>
                  </a:cubicBezTo>
                  <a:cubicBezTo>
                    <a:pt x="41091" y="83317"/>
                    <a:pt x="41234" y="83180"/>
                    <a:pt x="41379" y="83248"/>
                  </a:cubicBezTo>
                  <a:cubicBezTo>
                    <a:pt x="41559" y="83334"/>
                    <a:pt x="41632" y="83561"/>
                    <a:pt x="41813" y="83673"/>
                  </a:cubicBezTo>
                  <a:cubicBezTo>
                    <a:pt x="42063" y="83849"/>
                    <a:pt x="42389" y="83921"/>
                    <a:pt x="42640" y="84098"/>
                  </a:cubicBezTo>
                  <a:cubicBezTo>
                    <a:pt x="42821" y="84209"/>
                    <a:pt x="42893" y="84411"/>
                    <a:pt x="43074" y="84522"/>
                  </a:cubicBezTo>
                  <a:cubicBezTo>
                    <a:pt x="43470" y="84781"/>
                    <a:pt x="44119" y="84886"/>
                    <a:pt x="44372" y="85375"/>
                  </a:cubicBezTo>
                  <a:cubicBezTo>
                    <a:pt x="44408" y="85501"/>
                    <a:pt x="44264" y="85699"/>
                    <a:pt x="44372" y="85800"/>
                  </a:cubicBezTo>
                  <a:cubicBezTo>
                    <a:pt x="44553" y="86023"/>
                    <a:pt x="44949" y="86048"/>
                    <a:pt x="45202" y="86224"/>
                  </a:cubicBezTo>
                  <a:cubicBezTo>
                    <a:pt x="45383" y="86336"/>
                    <a:pt x="45453" y="86588"/>
                    <a:pt x="45633" y="86649"/>
                  </a:cubicBezTo>
                  <a:cubicBezTo>
                    <a:pt x="45887" y="86736"/>
                    <a:pt x="46210" y="86649"/>
                    <a:pt x="46463" y="86649"/>
                  </a:cubicBezTo>
                  <a:cubicBezTo>
                    <a:pt x="46644" y="86649"/>
                    <a:pt x="46752" y="86581"/>
                    <a:pt x="46897" y="86649"/>
                  </a:cubicBezTo>
                  <a:cubicBezTo>
                    <a:pt x="47401" y="86905"/>
                    <a:pt x="47689" y="87671"/>
                    <a:pt x="48195" y="87923"/>
                  </a:cubicBezTo>
                  <a:cubicBezTo>
                    <a:pt x="48338" y="87991"/>
                    <a:pt x="48484" y="87855"/>
                    <a:pt x="48592" y="87923"/>
                  </a:cubicBezTo>
                  <a:cubicBezTo>
                    <a:pt x="49925" y="88574"/>
                    <a:pt x="47834" y="88261"/>
                    <a:pt x="49890" y="88776"/>
                  </a:cubicBezTo>
                  <a:cubicBezTo>
                    <a:pt x="50178" y="88844"/>
                    <a:pt x="50467" y="88776"/>
                    <a:pt x="50755" y="88776"/>
                  </a:cubicBezTo>
                  <a:cubicBezTo>
                    <a:pt x="51043" y="88917"/>
                    <a:pt x="51297" y="89100"/>
                    <a:pt x="51585" y="89201"/>
                  </a:cubicBezTo>
                  <a:cubicBezTo>
                    <a:pt x="51728" y="89247"/>
                    <a:pt x="51873" y="89132"/>
                    <a:pt x="52016" y="89201"/>
                  </a:cubicBezTo>
                  <a:cubicBezTo>
                    <a:pt x="52197" y="89287"/>
                    <a:pt x="52269" y="89535"/>
                    <a:pt x="52450" y="89625"/>
                  </a:cubicBezTo>
                  <a:cubicBezTo>
                    <a:pt x="52846" y="89827"/>
                    <a:pt x="53315" y="89884"/>
                    <a:pt x="53711" y="90050"/>
                  </a:cubicBezTo>
                  <a:cubicBezTo>
                    <a:pt x="53999" y="90169"/>
                    <a:pt x="54252" y="90399"/>
                    <a:pt x="54578" y="90475"/>
                  </a:cubicBezTo>
                  <a:cubicBezTo>
                    <a:pt x="54867" y="90543"/>
                    <a:pt x="55155" y="90349"/>
                    <a:pt x="55406" y="90475"/>
                  </a:cubicBezTo>
                  <a:cubicBezTo>
                    <a:pt x="55551" y="90543"/>
                    <a:pt x="55298" y="90799"/>
                    <a:pt x="55406" y="90899"/>
                  </a:cubicBezTo>
                  <a:cubicBezTo>
                    <a:pt x="55516" y="91000"/>
                    <a:pt x="55694" y="90853"/>
                    <a:pt x="55839" y="90899"/>
                  </a:cubicBezTo>
                  <a:cubicBezTo>
                    <a:pt x="56128" y="91000"/>
                    <a:pt x="56381" y="91223"/>
                    <a:pt x="56704" y="91324"/>
                  </a:cubicBezTo>
                  <a:cubicBezTo>
                    <a:pt x="57101" y="91461"/>
                    <a:pt x="58437" y="91191"/>
                    <a:pt x="58833" y="91324"/>
                  </a:cubicBezTo>
                  <a:cubicBezTo>
                    <a:pt x="59194" y="91450"/>
                    <a:pt x="59302" y="91997"/>
                    <a:pt x="59662" y="92177"/>
                  </a:cubicBezTo>
                  <a:cubicBezTo>
                    <a:pt x="59806" y="92245"/>
                    <a:pt x="59951" y="92109"/>
                    <a:pt x="60094" y="92177"/>
                  </a:cubicBezTo>
                  <a:cubicBezTo>
                    <a:pt x="60274" y="92263"/>
                    <a:pt x="60347" y="92490"/>
                    <a:pt x="60527" y="92602"/>
                  </a:cubicBezTo>
                  <a:cubicBezTo>
                    <a:pt x="60781" y="92778"/>
                    <a:pt x="61104" y="92886"/>
                    <a:pt x="61392" y="93026"/>
                  </a:cubicBezTo>
                  <a:cubicBezTo>
                    <a:pt x="61934" y="93311"/>
                    <a:pt x="62511" y="93591"/>
                    <a:pt x="63087" y="93876"/>
                  </a:cubicBezTo>
                  <a:cubicBezTo>
                    <a:pt x="63664" y="94160"/>
                    <a:pt x="64170" y="94524"/>
                    <a:pt x="64782" y="94725"/>
                  </a:cubicBezTo>
                  <a:cubicBezTo>
                    <a:pt x="64927" y="94772"/>
                    <a:pt x="65070" y="94657"/>
                    <a:pt x="65216" y="94725"/>
                  </a:cubicBezTo>
                  <a:cubicBezTo>
                    <a:pt x="65577" y="94905"/>
                    <a:pt x="65720" y="95398"/>
                    <a:pt x="66081" y="95578"/>
                  </a:cubicBezTo>
                  <a:cubicBezTo>
                    <a:pt x="66188" y="95646"/>
                    <a:pt x="66369" y="95477"/>
                    <a:pt x="66477" y="95578"/>
                  </a:cubicBezTo>
                  <a:cubicBezTo>
                    <a:pt x="67053" y="96143"/>
                    <a:pt x="65792" y="95999"/>
                    <a:pt x="66910" y="9599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9" name="Google Shape;579;p12"/>
            <p:cNvSpPr/>
            <p:nvPr/>
          </p:nvSpPr>
          <p:spPr>
            <a:xfrm>
              <a:off x="12760663" y="1329175"/>
              <a:ext cx="47277" cy="37331"/>
            </a:xfrm>
            <a:custGeom>
              <a:rect b="b" l="l" r="r" t="t"/>
              <a:pathLst>
                <a:path extrusionOk="0" h="37331" w="47277">
                  <a:moveTo>
                    <a:pt x="46909" y="276"/>
                  </a:moveTo>
                  <a:cubicBezTo>
                    <a:pt x="44420" y="-1088"/>
                    <a:pt x="43592" y="1957"/>
                    <a:pt x="41787" y="2403"/>
                  </a:cubicBezTo>
                  <a:cubicBezTo>
                    <a:pt x="41499" y="2471"/>
                    <a:pt x="41211" y="2335"/>
                    <a:pt x="40922" y="2403"/>
                  </a:cubicBezTo>
                  <a:cubicBezTo>
                    <a:pt x="40599" y="2478"/>
                    <a:pt x="40381" y="2709"/>
                    <a:pt x="40093" y="2827"/>
                  </a:cubicBezTo>
                  <a:cubicBezTo>
                    <a:pt x="39661" y="2993"/>
                    <a:pt x="39228" y="3087"/>
                    <a:pt x="38796" y="3252"/>
                  </a:cubicBezTo>
                  <a:cubicBezTo>
                    <a:pt x="38217" y="3486"/>
                    <a:pt x="37678" y="3817"/>
                    <a:pt x="37099" y="4101"/>
                  </a:cubicBezTo>
                  <a:cubicBezTo>
                    <a:pt x="36741" y="4282"/>
                    <a:pt x="34755" y="5181"/>
                    <a:pt x="34540" y="5379"/>
                  </a:cubicBezTo>
                  <a:cubicBezTo>
                    <a:pt x="34324" y="5602"/>
                    <a:pt x="34324" y="6005"/>
                    <a:pt x="34108" y="6229"/>
                  </a:cubicBezTo>
                  <a:cubicBezTo>
                    <a:pt x="33890" y="6451"/>
                    <a:pt x="33567" y="6513"/>
                    <a:pt x="33278" y="6653"/>
                  </a:cubicBezTo>
                  <a:cubicBezTo>
                    <a:pt x="32702" y="6937"/>
                    <a:pt x="32123" y="7179"/>
                    <a:pt x="31584" y="7503"/>
                  </a:cubicBezTo>
                  <a:cubicBezTo>
                    <a:pt x="31403" y="7607"/>
                    <a:pt x="31295" y="7787"/>
                    <a:pt x="31150" y="7927"/>
                  </a:cubicBezTo>
                  <a:cubicBezTo>
                    <a:pt x="30573" y="8496"/>
                    <a:pt x="29997" y="9061"/>
                    <a:pt x="29455" y="9629"/>
                  </a:cubicBezTo>
                  <a:cubicBezTo>
                    <a:pt x="28014" y="11037"/>
                    <a:pt x="29852" y="9428"/>
                    <a:pt x="28590" y="10054"/>
                  </a:cubicBezTo>
                  <a:cubicBezTo>
                    <a:pt x="28483" y="10112"/>
                    <a:pt x="27364" y="11216"/>
                    <a:pt x="27327" y="11328"/>
                  </a:cubicBezTo>
                  <a:cubicBezTo>
                    <a:pt x="27257" y="11454"/>
                    <a:pt x="27400" y="11627"/>
                    <a:pt x="27327" y="11753"/>
                  </a:cubicBezTo>
                  <a:cubicBezTo>
                    <a:pt x="27257" y="11933"/>
                    <a:pt x="27039" y="12037"/>
                    <a:pt x="26896" y="12177"/>
                  </a:cubicBezTo>
                  <a:cubicBezTo>
                    <a:pt x="26750" y="12318"/>
                    <a:pt x="26643" y="12512"/>
                    <a:pt x="26462" y="12602"/>
                  </a:cubicBezTo>
                  <a:cubicBezTo>
                    <a:pt x="26319" y="12671"/>
                    <a:pt x="26174" y="12534"/>
                    <a:pt x="26031" y="12602"/>
                  </a:cubicBezTo>
                  <a:cubicBezTo>
                    <a:pt x="25850" y="12688"/>
                    <a:pt x="25740" y="12886"/>
                    <a:pt x="25597" y="13027"/>
                  </a:cubicBezTo>
                  <a:cubicBezTo>
                    <a:pt x="25452" y="13167"/>
                    <a:pt x="25274" y="13272"/>
                    <a:pt x="25201" y="13455"/>
                  </a:cubicBezTo>
                  <a:cubicBezTo>
                    <a:pt x="25056" y="13707"/>
                    <a:pt x="25344" y="14049"/>
                    <a:pt x="25201" y="14304"/>
                  </a:cubicBezTo>
                  <a:cubicBezTo>
                    <a:pt x="25020" y="14693"/>
                    <a:pt x="23577" y="15683"/>
                    <a:pt x="23469" y="16003"/>
                  </a:cubicBezTo>
                  <a:cubicBezTo>
                    <a:pt x="23398" y="16273"/>
                    <a:pt x="23541" y="16586"/>
                    <a:pt x="23469" y="16856"/>
                  </a:cubicBezTo>
                  <a:cubicBezTo>
                    <a:pt x="23398" y="17047"/>
                    <a:pt x="23145" y="17115"/>
                    <a:pt x="23073" y="17281"/>
                  </a:cubicBezTo>
                  <a:cubicBezTo>
                    <a:pt x="21523" y="20361"/>
                    <a:pt x="23506" y="16608"/>
                    <a:pt x="22208" y="18555"/>
                  </a:cubicBezTo>
                  <a:cubicBezTo>
                    <a:pt x="22027" y="18817"/>
                    <a:pt x="21954" y="19141"/>
                    <a:pt x="21774" y="19404"/>
                  </a:cubicBezTo>
                  <a:cubicBezTo>
                    <a:pt x="21666" y="19569"/>
                    <a:pt x="21413" y="19638"/>
                    <a:pt x="21343" y="19829"/>
                  </a:cubicBezTo>
                  <a:cubicBezTo>
                    <a:pt x="21270" y="20099"/>
                    <a:pt x="21413" y="20404"/>
                    <a:pt x="21343" y="20681"/>
                  </a:cubicBezTo>
                  <a:cubicBezTo>
                    <a:pt x="21017" y="21912"/>
                    <a:pt x="21017" y="21178"/>
                    <a:pt x="20513" y="21956"/>
                  </a:cubicBezTo>
                  <a:cubicBezTo>
                    <a:pt x="19971" y="22740"/>
                    <a:pt x="19756" y="23723"/>
                    <a:pt x="19214" y="24507"/>
                  </a:cubicBezTo>
                  <a:cubicBezTo>
                    <a:pt x="19106" y="24673"/>
                    <a:pt x="18891" y="24766"/>
                    <a:pt x="18818" y="24932"/>
                  </a:cubicBezTo>
                  <a:cubicBezTo>
                    <a:pt x="18638" y="25195"/>
                    <a:pt x="18600" y="25558"/>
                    <a:pt x="18384" y="25781"/>
                  </a:cubicBezTo>
                  <a:cubicBezTo>
                    <a:pt x="18277" y="25882"/>
                    <a:pt x="18024" y="25655"/>
                    <a:pt x="17953" y="25781"/>
                  </a:cubicBezTo>
                  <a:cubicBezTo>
                    <a:pt x="17808" y="26033"/>
                    <a:pt x="18096" y="26379"/>
                    <a:pt x="17953" y="26630"/>
                  </a:cubicBezTo>
                  <a:cubicBezTo>
                    <a:pt x="17880" y="26756"/>
                    <a:pt x="17592" y="26505"/>
                    <a:pt x="17519" y="26630"/>
                  </a:cubicBezTo>
                  <a:cubicBezTo>
                    <a:pt x="17374" y="26897"/>
                    <a:pt x="17663" y="28066"/>
                    <a:pt x="17519" y="28333"/>
                  </a:cubicBezTo>
                  <a:cubicBezTo>
                    <a:pt x="17447" y="28513"/>
                    <a:pt x="17194" y="28577"/>
                    <a:pt x="17086" y="28757"/>
                  </a:cubicBezTo>
                  <a:cubicBezTo>
                    <a:pt x="17015" y="28884"/>
                    <a:pt x="17194" y="29081"/>
                    <a:pt x="17086" y="29182"/>
                  </a:cubicBezTo>
                  <a:cubicBezTo>
                    <a:pt x="16978" y="29283"/>
                    <a:pt x="16762" y="29081"/>
                    <a:pt x="16690" y="29182"/>
                  </a:cubicBezTo>
                  <a:cubicBezTo>
                    <a:pt x="16474" y="29384"/>
                    <a:pt x="16905" y="29830"/>
                    <a:pt x="16690" y="30032"/>
                  </a:cubicBezTo>
                  <a:cubicBezTo>
                    <a:pt x="16582" y="30132"/>
                    <a:pt x="16366" y="29931"/>
                    <a:pt x="16258" y="30032"/>
                  </a:cubicBezTo>
                  <a:cubicBezTo>
                    <a:pt x="16148" y="30132"/>
                    <a:pt x="16329" y="30330"/>
                    <a:pt x="16258" y="30456"/>
                  </a:cubicBezTo>
                  <a:cubicBezTo>
                    <a:pt x="16005" y="30967"/>
                    <a:pt x="15211" y="31223"/>
                    <a:pt x="14960" y="31734"/>
                  </a:cubicBezTo>
                  <a:cubicBezTo>
                    <a:pt x="14887" y="31860"/>
                    <a:pt x="15068" y="32054"/>
                    <a:pt x="14960" y="32155"/>
                  </a:cubicBezTo>
                  <a:cubicBezTo>
                    <a:pt x="14852" y="32256"/>
                    <a:pt x="14634" y="32054"/>
                    <a:pt x="14561" y="32155"/>
                  </a:cubicBezTo>
                  <a:cubicBezTo>
                    <a:pt x="14454" y="32256"/>
                    <a:pt x="14671" y="32479"/>
                    <a:pt x="14561" y="32583"/>
                  </a:cubicBezTo>
                  <a:cubicBezTo>
                    <a:pt x="14454" y="32684"/>
                    <a:pt x="14238" y="32482"/>
                    <a:pt x="14130" y="32583"/>
                  </a:cubicBezTo>
                  <a:cubicBezTo>
                    <a:pt x="14022" y="32684"/>
                    <a:pt x="14238" y="32907"/>
                    <a:pt x="14130" y="33008"/>
                  </a:cubicBezTo>
                  <a:cubicBezTo>
                    <a:pt x="13228" y="33886"/>
                    <a:pt x="14165" y="31662"/>
                    <a:pt x="13265" y="33432"/>
                  </a:cubicBezTo>
                  <a:cubicBezTo>
                    <a:pt x="13192" y="33558"/>
                    <a:pt x="13373" y="33756"/>
                    <a:pt x="13265" y="33857"/>
                  </a:cubicBezTo>
                  <a:cubicBezTo>
                    <a:pt x="13047" y="34059"/>
                    <a:pt x="12616" y="33656"/>
                    <a:pt x="12435" y="33857"/>
                  </a:cubicBezTo>
                  <a:cubicBezTo>
                    <a:pt x="12327" y="33958"/>
                    <a:pt x="12543" y="34181"/>
                    <a:pt x="12435" y="34282"/>
                  </a:cubicBezTo>
                  <a:cubicBezTo>
                    <a:pt x="12217" y="34483"/>
                    <a:pt x="11786" y="34080"/>
                    <a:pt x="11570" y="34282"/>
                  </a:cubicBezTo>
                  <a:cubicBezTo>
                    <a:pt x="11460" y="34382"/>
                    <a:pt x="11678" y="34606"/>
                    <a:pt x="11570" y="34706"/>
                  </a:cubicBezTo>
                  <a:cubicBezTo>
                    <a:pt x="11460" y="34807"/>
                    <a:pt x="11244" y="34606"/>
                    <a:pt x="11137" y="34706"/>
                  </a:cubicBezTo>
                  <a:cubicBezTo>
                    <a:pt x="11029" y="34807"/>
                    <a:pt x="11244" y="35030"/>
                    <a:pt x="11137" y="35131"/>
                  </a:cubicBezTo>
                  <a:cubicBezTo>
                    <a:pt x="11029" y="35232"/>
                    <a:pt x="10703" y="35271"/>
                    <a:pt x="10703" y="35131"/>
                  </a:cubicBezTo>
                  <a:cubicBezTo>
                    <a:pt x="10703" y="34991"/>
                    <a:pt x="11244" y="35030"/>
                    <a:pt x="11137" y="35131"/>
                  </a:cubicBezTo>
                  <a:cubicBezTo>
                    <a:pt x="10921" y="35354"/>
                    <a:pt x="10595" y="35455"/>
                    <a:pt x="10307" y="35556"/>
                  </a:cubicBezTo>
                  <a:cubicBezTo>
                    <a:pt x="10164" y="35603"/>
                    <a:pt x="9983" y="35455"/>
                    <a:pt x="9875" y="35556"/>
                  </a:cubicBezTo>
                  <a:cubicBezTo>
                    <a:pt x="9765" y="35656"/>
                    <a:pt x="9983" y="35880"/>
                    <a:pt x="9875" y="35980"/>
                  </a:cubicBezTo>
                  <a:cubicBezTo>
                    <a:pt x="9803" y="36067"/>
                    <a:pt x="8757" y="35894"/>
                    <a:pt x="8577" y="35980"/>
                  </a:cubicBezTo>
                  <a:cubicBezTo>
                    <a:pt x="8396" y="36067"/>
                    <a:pt x="8324" y="36315"/>
                    <a:pt x="8179" y="36405"/>
                  </a:cubicBezTo>
                  <a:cubicBezTo>
                    <a:pt x="8035" y="36474"/>
                    <a:pt x="7890" y="36405"/>
                    <a:pt x="7747" y="36405"/>
                  </a:cubicBezTo>
                  <a:cubicBezTo>
                    <a:pt x="7602" y="36405"/>
                    <a:pt x="7459" y="36405"/>
                    <a:pt x="7314" y="36405"/>
                  </a:cubicBezTo>
                  <a:cubicBezTo>
                    <a:pt x="6810" y="36405"/>
                    <a:pt x="5042" y="36312"/>
                    <a:pt x="4754" y="36405"/>
                  </a:cubicBezTo>
                  <a:cubicBezTo>
                    <a:pt x="4465" y="36506"/>
                    <a:pt x="4212" y="36754"/>
                    <a:pt x="3889" y="36830"/>
                  </a:cubicBezTo>
                  <a:cubicBezTo>
                    <a:pt x="3600" y="36898"/>
                    <a:pt x="3347" y="36830"/>
                    <a:pt x="3059" y="36830"/>
                  </a:cubicBezTo>
                  <a:cubicBezTo>
                    <a:pt x="2625" y="36830"/>
                    <a:pt x="2194" y="36772"/>
                    <a:pt x="1760" y="36830"/>
                  </a:cubicBezTo>
                  <a:cubicBezTo>
                    <a:pt x="-1449" y="37290"/>
                    <a:pt x="1003" y="37258"/>
                    <a:pt x="-368" y="37258"/>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0" name="Google Shape;580;p12"/>
            <p:cNvSpPr/>
            <p:nvPr/>
          </p:nvSpPr>
          <p:spPr>
            <a:xfrm>
              <a:off x="12733943" y="1404731"/>
              <a:ext cx="214128" cy="54901"/>
            </a:xfrm>
            <a:custGeom>
              <a:rect b="b" l="l" r="r" t="t"/>
              <a:pathLst>
                <a:path extrusionOk="0" h="54901" w="214128">
                  <a:moveTo>
                    <a:pt x="213761" y="28868"/>
                  </a:moveTo>
                  <a:cubicBezTo>
                    <a:pt x="213184" y="28584"/>
                    <a:pt x="212608" y="28299"/>
                    <a:pt x="212066" y="28019"/>
                  </a:cubicBezTo>
                  <a:cubicBezTo>
                    <a:pt x="211923" y="27878"/>
                    <a:pt x="211813" y="27705"/>
                    <a:pt x="211633" y="27594"/>
                  </a:cubicBezTo>
                  <a:cubicBezTo>
                    <a:pt x="211382" y="27418"/>
                    <a:pt x="210986" y="27392"/>
                    <a:pt x="210768" y="27169"/>
                  </a:cubicBezTo>
                  <a:cubicBezTo>
                    <a:pt x="210552" y="26946"/>
                    <a:pt x="210517" y="26590"/>
                    <a:pt x="210336" y="26316"/>
                  </a:cubicBezTo>
                  <a:cubicBezTo>
                    <a:pt x="210083" y="25881"/>
                    <a:pt x="209867" y="25402"/>
                    <a:pt x="209507" y="25042"/>
                  </a:cubicBezTo>
                  <a:cubicBezTo>
                    <a:pt x="209146" y="24682"/>
                    <a:pt x="208569" y="24553"/>
                    <a:pt x="208208" y="24193"/>
                  </a:cubicBezTo>
                  <a:cubicBezTo>
                    <a:pt x="207992" y="23970"/>
                    <a:pt x="207884" y="23642"/>
                    <a:pt x="207812" y="23340"/>
                  </a:cubicBezTo>
                  <a:cubicBezTo>
                    <a:pt x="207774" y="23207"/>
                    <a:pt x="207920" y="23016"/>
                    <a:pt x="207812" y="22915"/>
                  </a:cubicBezTo>
                  <a:cubicBezTo>
                    <a:pt x="207704" y="22815"/>
                    <a:pt x="207523" y="22984"/>
                    <a:pt x="207378" y="22915"/>
                  </a:cubicBezTo>
                  <a:cubicBezTo>
                    <a:pt x="207198" y="22829"/>
                    <a:pt x="207090" y="22631"/>
                    <a:pt x="206947" y="22491"/>
                  </a:cubicBezTo>
                  <a:cubicBezTo>
                    <a:pt x="206802" y="22351"/>
                    <a:pt x="206656" y="22206"/>
                    <a:pt x="206513" y="22066"/>
                  </a:cubicBezTo>
                  <a:cubicBezTo>
                    <a:pt x="206297" y="21843"/>
                    <a:pt x="205360" y="21019"/>
                    <a:pt x="205252" y="20792"/>
                  </a:cubicBezTo>
                  <a:cubicBezTo>
                    <a:pt x="205179" y="20666"/>
                    <a:pt x="205360" y="20468"/>
                    <a:pt x="205252" y="20368"/>
                  </a:cubicBezTo>
                  <a:cubicBezTo>
                    <a:pt x="205142" y="20267"/>
                    <a:pt x="204961" y="20436"/>
                    <a:pt x="204818" y="20368"/>
                  </a:cubicBezTo>
                  <a:cubicBezTo>
                    <a:pt x="204638" y="20281"/>
                    <a:pt x="204530" y="20083"/>
                    <a:pt x="204385" y="19943"/>
                  </a:cubicBezTo>
                  <a:cubicBezTo>
                    <a:pt x="204242" y="19802"/>
                    <a:pt x="204097" y="19658"/>
                    <a:pt x="203953" y="19518"/>
                  </a:cubicBezTo>
                  <a:cubicBezTo>
                    <a:pt x="203736" y="19295"/>
                    <a:pt x="202798" y="18467"/>
                    <a:pt x="202690" y="18240"/>
                  </a:cubicBezTo>
                  <a:cubicBezTo>
                    <a:pt x="202617" y="18114"/>
                    <a:pt x="202798" y="17917"/>
                    <a:pt x="202690" y="17816"/>
                  </a:cubicBezTo>
                  <a:cubicBezTo>
                    <a:pt x="202474" y="17614"/>
                    <a:pt x="202078" y="17942"/>
                    <a:pt x="201825" y="17816"/>
                  </a:cubicBezTo>
                  <a:cubicBezTo>
                    <a:pt x="200058" y="16930"/>
                    <a:pt x="202294" y="17844"/>
                    <a:pt x="201429" y="16966"/>
                  </a:cubicBezTo>
                  <a:cubicBezTo>
                    <a:pt x="201321" y="16866"/>
                    <a:pt x="201141" y="17035"/>
                    <a:pt x="200995" y="16966"/>
                  </a:cubicBezTo>
                  <a:cubicBezTo>
                    <a:pt x="200599" y="16779"/>
                    <a:pt x="200095" y="15948"/>
                    <a:pt x="199697" y="15692"/>
                  </a:cubicBezTo>
                  <a:cubicBezTo>
                    <a:pt x="199481" y="14753"/>
                    <a:pt x="198832" y="15466"/>
                    <a:pt x="198436" y="15264"/>
                  </a:cubicBezTo>
                  <a:cubicBezTo>
                    <a:pt x="198328" y="15207"/>
                    <a:pt x="197210" y="14102"/>
                    <a:pt x="197172" y="13990"/>
                  </a:cubicBezTo>
                  <a:cubicBezTo>
                    <a:pt x="197102" y="13864"/>
                    <a:pt x="197282" y="13666"/>
                    <a:pt x="197172" y="13566"/>
                  </a:cubicBezTo>
                  <a:cubicBezTo>
                    <a:pt x="197064" y="13465"/>
                    <a:pt x="196884" y="13634"/>
                    <a:pt x="196741" y="13566"/>
                  </a:cubicBezTo>
                  <a:cubicBezTo>
                    <a:pt x="196560" y="13479"/>
                    <a:pt x="196488" y="13231"/>
                    <a:pt x="196307" y="13141"/>
                  </a:cubicBezTo>
                  <a:cubicBezTo>
                    <a:pt x="196164" y="13072"/>
                    <a:pt x="196019" y="13209"/>
                    <a:pt x="195876" y="13141"/>
                  </a:cubicBezTo>
                  <a:cubicBezTo>
                    <a:pt x="195695" y="13055"/>
                    <a:pt x="195623" y="12806"/>
                    <a:pt x="195442" y="12716"/>
                  </a:cubicBezTo>
                  <a:cubicBezTo>
                    <a:pt x="195189" y="12590"/>
                    <a:pt x="194793" y="12918"/>
                    <a:pt x="194612" y="12716"/>
                  </a:cubicBezTo>
                  <a:cubicBezTo>
                    <a:pt x="194505" y="12616"/>
                    <a:pt x="194720" y="12392"/>
                    <a:pt x="194612" y="12292"/>
                  </a:cubicBezTo>
                  <a:cubicBezTo>
                    <a:pt x="194505" y="12191"/>
                    <a:pt x="194324" y="12360"/>
                    <a:pt x="194181" y="12292"/>
                  </a:cubicBezTo>
                  <a:cubicBezTo>
                    <a:pt x="193820" y="12112"/>
                    <a:pt x="193675" y="11619"/>
                    <a:pt x="193314" y="11442"/>
                  </a:cubicBezTo>
                  <a:cubicBezTo>
                    <a:pt x="193171" y="11374"/>
                    <a:pt x="193026" y="11511"/>
                    <a:pt x="192918" y="11442"/>
                  </a:cubicBezTo>
                  <a:cubicBezTo>
                    <a:pt x="191115" y="10557"/>
                    <a:pt x="193351" y="11471"/>
                    <a:pt x="192486" y="10589"/>
                  </a:cubicBezTo>
                  <a:cubicBezTo>
                    <a:pt x="192376" y="10488"/>
                    <a:pt x="192196" y="10658"/>
                    <a:pt x="192053" y="10589"/>
                  </a:cubicBezTo>
                  <a:cubicBezTo>
                    <a:pt x="191872" y="10503"/>
                    <a:pt x="191800" y="10254"/>
                    <a:pt x="191619" y="10165"/>
                  </a:cubicBezTo>
                  <a:cubicBezTo>
                    <a:pt x="191368" y="10039"/>
                    <a:pt x="191042" y="10290"/>
                    <a:pt x="190792" y="10165"/>
                  </a:cubicBezTo>
                  <a:cubicBezTo>
                    <a:pt x="190431" y="9985"/>
                    <a:pt x="190285" y="9492"/>
                    <a:pt x="189924" y="9315"/>
                  </a:cubicBezTo>
                  <a:cubicBezTo>
                    <a:pt x="189781" y="9247"/>
                    <a:pt x="189636" y="9384"/>
                    <a:pt x="189493" y="9315"/>
                  </a:cubicBezTo>
                  <a:cubicBezTo>
                    <a:pt x="189132" y="9135"/>
                    <a:pt x="188987" y="8642"/>
                    <a:pt x="188663" y="8462"/>
                  </a:cubicBezTo>
                  <a:cubicBezTo>
                    <a:pt x="188518" y="8394"/>
                    <a:pt x="188375" y="8462"/>
                    <a:pt x="188230" y="8462"/>
                  </a:cubicBezTo>
                  <a:cubicBezTo>
                    <a:pt x="187941" y="8322"/>
                    <a:pt x="187653" y="8214"/>
                    <a:pt x="187365" y="8038"/>
                  </a:cubicBezTo>
                  <a:cubicBezTo>
                    <a:pt x="187184" y="7926"/>
                    <a:pt x="187112" y="7725"/>
                    <a:pt x="186931" y="7613"/>
                  </a:cubicBezTo>
                  <a:cubicBezTo>
                    <a:pt x="186680" y="7437"/>
                    <a:pt x="186354" y="7365"/>
                    <a:pt x="186104" y="7188"/>
                  </a:cubicBezTo>
                  <a:cubicBezTo>
                    <a:pt x="185923" y="7077"/>
                    <a:pt x="185850" y="6875"/>
                    <a:pt x="185670" y="6764"/>
                  </a:cubicBezTo>
                  <a:cubicBezTo>
                    <a:pt x="185417" y="6587"/>
                    <a:pt x="185093" y="6515"/>
                    <a:pt x="184805" y="6339"/>
                  </a:cubicBezTo>
                  <a:cubicBezTo>
                    <a:pt x="184479" y="6116"/>
                    <a:pt x="184336" y="5670"/>
                    <a:pt x="183975" y="5490"/>
                  </a:cubicBezTo>
                  <a:cubicBezTo>
                    <a:pt x="183830" y="5421"/>
                    <a:pt x="183649" y="5590"/>
                    <a:pt x="183542" y="5490"/>
                  </a:cubicBezTo>
                  <a:cubicBezTo>
                    <a:pt x="183434" y="5389"/>
                    <a:pt x="183649" y="5166"/>
                    <a:pt x="183542" y="5065"/>
                  </a:cubicBezTo>
                  <a:cubicBezTo>
                    <a:pt x="183434" y="4964"/>
                    <a:pt x="183253" y="5133"/>
                    <a:pt x="183110" y="5065"/>
                  </a:cubicBezTo>
                  <a:cubicBezTo>
                    <a:pt x="182930" y="4979"/>
                    <a:pt x="182857" y="4730"/>
                    <a:pt x="182677" y="4640"/>
                  </a:cubicBezTo>
                  <a:cubicBezTo>
                    <a:pt x="182423" y="4514"/>
                    <a:pt x="182100" y="4766"/>
                    <a:pt x="181847" y="4640"/>
                  </a:cubicBezTo>
                  <a:cubicBezTo>
                    <a:pt x="181666" y="4554"/>
                    <a:pt x="181596" y="4306"/>
                    <a:pt x="181415" y="4216"/>
                  </a:cubicBezTo>
                  <a:cubicBezTo>
                    <a:pt x="181270" y="4147"/>
                    <a:pt x="181090" y="4316"/>
                    <a:pt x="180982" y="4216"/>
                  </a:cubicBezTo>
                  <a:cubicBezTo>
                    <a:pt x="180874" y="4115"/>
                    <a:pt x="181090" y="3888"/>
                    <a:pt x="180982" y="3787"/>
                  </a:cubicBezTo>
                  <a:cubicBezTo>
                    <a:pt x="180766" y="3586"/>
                    <a:pt x="180405" y="3917"/>
                    <a:pt x="180152" y="3787"/>
                  </a:cubicBezTo>
                  <a:cubicBezTo>
                    <a:pt x="179972" y="3705"/>
                    <a:pt x="179901" y="3453"/>
                    <a:pt x="179721" y="3366"/>
                  </a:cubicBezTo>
                  <a:cubicBezTo>
                    <a:pt x="179575" y="3298"/>
                    <a:pt x="179432" y="3435"/>
                    <a:pt x="179287" y="3366"/>
                  </a:cubicBezTo>
                  <a:cubicBezTo>
                    <a:pt x="179107" y="3280"/>
                    <a:pt x="179034" y="3032"/>
                    <a:pt x="178853" y="2938"/>
                  </a:cubicBezTo>
                  <a:cubicBezTo>
                    <a:pt x="178710" y="2870"/>
                    <a:pt x="178565" y="2985"/>
                    <a:pt x="178422" y="2938"/>
                  </a:cubicBezTo>
                  <a:cubicBezTo>
                    <a:pt x="178134" y="2837"/>
                    <a:pt x="177881" y="2614"/>
                    <a:pt x="177592" y="2513"/>
                  </a:cubicBezTo>
                  <a:cubicBezTo>
                    <a:pt x="177447" y="2467"/>
                    <a:pt x="177304" y="2582"/>
                    <a:pt x="177159" y="2513"/>
                  </a:cubicBezTo>
                  <a:cubicBezTo>
                    <a:pt x="176978" y="2427"/>
                    <a:pt x="176908" y="2179"/>
                    <a:pt x="176727" y="2089"/>
                  </a:cubicBezTo>
                  <a:cubicBezTo>
                    <a:pt x="176582" y="2020"/>
                    <a:pt x="176439" y="2089"/>
                    <a:pt x="176294" y="2089"/>
                  </a:cubicBezTo>
                  <a:cubicBezTo>
                    <a:pt x="176151" y="2089"/>
                    <a:pt x="176005" y="2089"/>
                    <a:pt x="175898" y="2089"/>
                  </a:cubicBezTo>
                  <a:cubicBezTo>
                    <a:pt x="175429" y="2089"/>
                    <a:pt x="173120" y="2164"/>
                    <a:pt x="172904" y="2089"/>
                  </a:cubicBezTo>
                  <a:cubicBezTo>
                    <a:pt x="172724" y="2020"/>
                    <a:pt x="172651" y="1754"/>
                    <a:pt x="172471" y="1664"/>
                  </a:cubicBezTo>
                  <a:cubicBezTo>
                    <a:pt x="172182" y="1516"/>
                    <a:pt x="170488" y="1815"/>
                    <a:pt x="170344" y="1664"/>
                  </a:cubicBezTo>
                  <a:cubicBezTo>
                    <a:pt x="170237" y="1563"/>
                    <a:pt x="170488" y="1304"/>
                    <a:pt x="170344" y="1239"/>
                  </a:cubicBezTo>
                  <a:cubicBezTo>
                    <a:pt x="170091" y="1113"/>
                    <a:pt x="169768" y="1308"/>
                    <a:pt x="169480" y="1239"/>
                  </a:cubicBezTo>
                  <a:cubicBezTo>
                    <a:pt x="169154" y="1164"/>
                    <a:pt x="168938" y="890"/>
                    <a:pt x="168650" y="815"/>
                  </a:cubicBezTo>
                  <a:cubicBezTo>
                    <a:pt x="168361" y="746"/>
                    <a:pt x="168073" y="883"/>
                    <a:pt x="167785" y="815"/>
                  </a:cubicBezTo>
                  <a:cubicBezTo>
                    <a:pt x="167459" y="739"/>
                    <a:pt x="167243" y="440"/>
                    <a:pt x="166955" y="390"/>
                  </a:cubicBezTo>
                  <a:cubicBezTo>
                    <a:pt x="163709" y="390"/>
                    <a:pt x="166414" y="642"/>
                    <a:pt x="164393" y="-35"/>
                  </a:cubicBezTo>
                  <a:cubicBezTo>
                    <a:pt x="164142" y="-121"/>
                    <a:pt x="163024" y="-35"/>
                    <a:pt x="162663" y="-35"/>
                  </a:cubicBezTo>
                  <a:cubicBezTo>
                    <a:pt x="161545" y="-35"/>
                    <a:pt x="160392" y="-35"/>
                    <a:pt x="159274" y="-35"/>
                  </a:cubicBezTo>
                  <a:cubicBezTo>
                    <a:pt x="157145" y="-35"/>
                    <a:pt x="155019" y="-35"/>
                    <a:pt x="152891" y="-35"/>
                  </a:cubicBezTo>
                  <a:cubicBezTo>
                    <a:pt x="152565" y="-35"/>
                    <a:pt x="150474" y="-110"/>
                    <a:pt x="150331" y="-35"/>
                  </a:cubicBezTo>
                  <a:cubicBezTo>
                    <a:pt x="150151" y="52"/>
                    <a:pt x="150078" y="300"/>
                    <a:pt x="149897" y="390"/>
                  </a:cubicBezTo>
                  <a:cubicBezTo>
                    <a:pt x="149790" y="448"/>
                    <a:pt x="147987" y="390"/>
                    <a:pt x="147769" y="390"/>
                  </a:cubicBezTo>
                  <a:cubicBezTo>
                    <a:pt x="147338" y="390"/>
                    <a:pt x="146904" y="390"/>
                    <a:pt x="146508" y="390"/>
                  </a:cubicBezTo>
                  <a:cubicBezTo>
                    <a:pt x="146363" y="390"/>
                    <a:pt x="146184" y="289"/>
                    <a:pt x="146074" y="390"/>
                  </a:cubicBezTo>
                  <a:cubicBezTo>
                    <a:pt x="145966" y="491"/>
                    <a:pt x="146184" y="714"/>
                    <a:pt x="146074" y="815"/>
                  </a:cubicBezTo>
                  <a:cubicBezTo>
                    <a:pt x="145966" y="915"/>
                    <a:pt x="144452" y="714"/>
                    <a:pt x="144344" y="815"/>
                  </a:cubicBezTo>
                  <a:cubicBezTo>
                    <a:pt x="144272" y="915"/>
                    <a:pt x="144452" y="1139"/>
                    <a:pt x="144344" y="1239"/>
                  </a:cubicBezTo>
                  <a:cubicBezTo>
                    <a:pt x="144164" y="1452"/>
                    <a:pt x="143299" y="1027"/>
                    <a:pt x="143081" y="1239"/>
                  </a:cubicBezTo>
                  <a:cubicBezTo>
                    <a:pt x="142973" y="1340"/>
                    <a:pt x="143191" y="1563"/>
                    <a:pt x="143081" y="1664"/>
                  </a:cubicBezTo>
                  <a:cubicBezTo>
                    <a:pt x="143011" y="1750"/>
                    <a:pt x="141965" y="1578"/>
                    <a:pt x="141820" y="1664"/>
                  </a:cubicBezTo>
                  <a:cubicBezTo>
                    <a:pt x="141639" y="1750"/>
                    <a:pt x="141567" y="1999"/>
                    <a:pt x="141386" y="2089"/>
                  </a:cubicBezTo>
                  <a:cubicBezTo>
                    <a:pt x="141135" y="2215"/>
                    <a:pt x="140774" y="1963"/>
                    <a:pt x="140521" y="2089"/>
                  </a:cubicBezTo>
                  <a:cubicBezTo>
                    <a:pt x="140341" y="2175"/>
                    <a:pt x="140270" y="2423"/>
                    <a:pt x="140125" y="2513"/>
                  </a:cubicBezTo>
                  <a:cubicBezTo>
                    <a:pt x="139837" y="2647"/>
                    <a:pt x="138683" y="2380"/>
                    <a:pt x="138395" y="2513"/>
                  </a:cubicBezTo>
                  <a:cubicBezTo>
                    <a:pt x="138215" y="2600"/>
                    <a:pt x="138142" y="2877"/>
                    <a:pt x="137961" y="2938"/>
                  </a:cubicBezTo>
                  <a:cubicBezTo>
                    <a:pt x="137708" y="3024"/>
                    <a:pt x="137420" y="2938"/>
                    <a:pt x="137132" y="2938"/>
                  </a:cubicBezTo>
                  <a:cubicBezTo>
                    <a:pt x="136989" y="2938"/>
                    <a:pt x="136843" y="2870"/>
                    <a:pt x="136700" y="2938"/>
                  </a:cubicBezTo>
                  <a:cubicBezTo>
                    <a:pt x="136520" y="3024"/>
                    <a:pt x="136447" y="3251"/>
                    <a:pt x="136267" y="3366"/>
                  </a:cubicBezTo>
                  <a:cubicBezTo>
                    <a:pt x="135763" y="3715"/>
                    <a:pt x="135113" y="3863"/>
                    <a:pt x="134572" y="4216"/>
                  </a:cubicBezTo>
                  <a:cubicBezTo>
                    <a:pt x="134391" y="4327"/>
                    <a:pt x="134319" y="4575"/>
                    <a:pt x="134138" y="4640"/>
                  </a:cubicBezTo>
                  <a:cubicBezTo>
                    <a:pt x="133887" y="4727"/>
                    <a:pt x="133562" y="4554"/>
                    <a:pt x="133309" y="4640"/>
                  </a:cubicBezTo>
                  <a:cubicBezTo>
                    <a:pt x="133130" y="4709"/>
                    <a:pt x="133058" y="4953"/>
                    <a:pt x="132877" y="5065"/>
                  </a:cubicBezTo>
                  <a:cubicBezTo>
                    <a:pt x="132624" y="5241"/>
                    <a:pt x="132301" y="5313"/>
                    <a:pt x="132012" y="5490"/>
                  </a:cubicBezTo>
                  <a:cubicBezTo>
                    <a:pt x="131832" y="5601"/>
                    <a:pt x="131759" y="5803"/>
                    <a:pt x="131579" y="5914"/>
                  </a:cubicBezTo>
                  <a:cubicBezTo>
                    <a:pt x="129019" y="7635"/>
                    <a:pt x="132912" y="4691"/>
                    <a:pt x="129450" y="6764"/>
                  </a:cubicBezTo>
                  <a:cubicBezTo>
                    <a:pt x="128189" y="5716"/>
                    <a:pt x="128731" y="7923"/>
                    <a:pt x="128623" y="8041"/>
                  </a:cubicBezTo>
                  <a:cubicBezTo>
                    <a:pt x="128623" y="8041"/>
                    <a:pt x="127324" y="8041"/>
                    <a:pt x="127324" y="8041"/>
                  </a:cubicBezTo>
                  <a:cubicBezTo>
                    <a:pt x="127144" y="8110"/>
                    <a:pt x="127071" y="8376"/>
                    <a:pt x="126926" y="8466"/>
                  </a:cubicBezTo>
                  <a:cubicBezTo>
                    <a:pt x="126783" y="8534"/>
                    <a:pt x="126637" y="8398"/>
                    <a:pt x="126494" y="8466"/>
                  </a:cubicBezTo>
                  <a:cubicBezTo>
                    <a:pt x="126314" y="8552"/>
                    <a:pt x="126241" y="8801"/>
                    <a:pt x="126061" y="8891"/>
                  </a:cubicBezTo>
                  <a:cubicBezTo>
                    <a:pt x="125918" y="8959"/>
                    <a:pt x="125737" y="8790"/>
                    <a:pt x="125629" y="8891"/>
                  </a:cubicBezTo>
                  <a:cubicBezTo>
                    <a:pt x="125519" y="8991"/>
                    <a:pt x="125629" y="9175"/>
                    <a:pt x="125629" y="9315"/>
                  </a:cubicBezTo>
                  <a:cubicBezTo>
                    <a:pt x="125484" y="9455"/>
                    <a:pt x="125376" y="9628"/>
                    <a:pt x="125196" y="9740"/>
                  </a:cubicBezTo>
                  <a:cubicBezTo>
                    <a:pt x="124943" y="9916"/>
                    <a:pt x="124619" y="9988"/>
                    <a:pt x="124366" y="10165"/>
                  </a:cubicBezTo>
                  <a:cubicBezTo>
                    <a:pt x="124186" y="10276"/>
                    <a:pt x="124115" y="10528"/>
                    <a:pt x="123935" y="10589"/>
                  </a:cubicBezTo>
                  <a:cubicBezTo>
                    <a:pt x="123682" y="10676"/>
                    <a:pt x="123356" y="10503"/>
                    <a:pt x="123067" y="10589"/>
                  </a:cubicBezTo>
                  <a:cubicBezTo>
                    <a:pt x="122887" y="10658"/>
                    <a:pt x="122817" y="10924"/>
                    <a:pt x="122671" y="11014"/>
                  </a:cubicBezTo>
                  <a:cubicBezTo>
                    <a:pt x="122528" y="11082"/>
                    <a:pt x="122383" y="10946"/>
                    <a:pt x="122240" y="11014"/>
                  </a:cubicBezTo>
                  <a:cubicBezTo>
                    <a:pt x="121879" y="11194"/>
                    <a:pt x="121698" y="11644"/>
                    <a:pt x="121373" y="11867"/>
                  </a:cubicBezTo>
                  <a:cubicBezTo>
                    <a:pt x="121122" y="12043"/>
                    <a:pt x="120796" y="12115"/>
                    <a:pt x="120543" y="12292"/>
                  </a:cubicBezTo>
                  <a:cubicBezTo>
                    <a:pt x="120365" y="12403"/>
                    <a:pt x="120292" y="12605"/>
                    <a:pt x="120112" y="12716"/>
                  </a:cubicBezTo>
                  <a:cubicBezTo>
                    <a:pt x="119858" y="12893"/>
                    <a:pt x="119535" y="12965"/>
                    <a:pt x="119247" y="13141"/>
                  </a:cubicBezTo>
                  <a:cubicBezTo>
                    <a:pt x="118632" y="13558"/>
                    <a:pt x="118164" y="14426"/>
                    <a:pt x="117552" y="14840"/>
                  </a:cubicBezTo>
                  <a:cubicBezTo>
                    <a:pt x="117299" y="15019"/>
                    <a:pt x="116938" y="15041"/>
                    <a:pt x="116685" y="15268"/>
                  </a:cubicBezTo>
                  <a:cubicBezTo>
                    <a:pt x="116469" y="15491"/>
                    <a:pt x="116469" y="15894"/>
                    <a:pt x="116288" y="16117"/>
                  </a:cubicBezTo>
                  <a:cubicBezTo>
                    <a:pt x="116073" y="16340"/>
                    <a:pt x="115677" y="16365"/>
                    <a:pt x="115423" y="16542"/>
                  </a:cubicBezTo>
                  <a:cubicBezTo>
                    <a:pt x="115243" y="16653"/>
                    <a:pt x="115135" y="16826"/>
                    <a:pt x="114990" y="16966"/>
                  </a:cubicBezTo>
                  <a:cubicBezTo>
                    <a:pt x="114702" y="17251"/>
                    <a:pt x="114378" y="17485"/>
                    <a:pt x="114162" y="17820"/>
                  </a:cubicBezTo>
                  <a:cubicBezTo>
                    <a:pt x="113801" y="18345"/>
                    <a:pt x="113693" y="19032"/>
                    <a:pt x="113295" y="19518"/>
                  </a:cubicBezTo>
                  <a:cubicBezTo>
                    <a:pt x="112972" y="19910"/>
                    <a:pt x="112430" y="20051"/>
                    <a:pt x="112034" y="20368"/>
                  </a:cubicBezTo>
                  <a:cubicBezTo>
                    <a:pt x="111708" y="20623"/>
                    <a:pt x="111492" y="20968"/>
                    <a:pt x="111169" y="21220"/>
                  </a:cubicBezTo>
                  <a:cubicBezTo>
                    <a:pt x="110771" y="21541"/>
                    <a:pt x="110267" y="21710"/>
                    <a:pt x="109906" y="22070"/>
                  </a:cubicBezTo>
                  <a:cubicBezTo>
                    <a:pt x="109545" y="22430"/>
                    <a:pt x="109329" y="22937"/>
                    <a:pt x="109041" y="23347"/>
                  </a:cubicBezTo>
                  <a:cubicBezTo>
                    <a:pt x="108933" y="23502"/>
                    <a:pt x="108752" y="23628"/>
                    <a:pt x="108607" y="23768"/>
                  </a:cubicBezTo>
                  <a:cubicBezTo>
                    <a:pt x="108030" y="24337"/>
                    <a:pt x="107489" y="24902"/>
                    <a:pt x="106912" y="25471"/>
                  </a:cubicBezTo>
                  <a:cubicBezTo>
                    <a:pt x="106769" y="25611"/>
                    <a:pt x="106589" y="25715"/>
                    <a:pt x="106481" y="25895"/>
                  </a:cubicBezTo>
                  <a:cubicBezTo>
                    <a:pt x="106408" y="26021"/>
                    <a:pt x="106551" y="26194"/>
                    <a:pt x="106481" y="26320"/>
                  </a:cubicBezTo>
                  <a:cubicBezTo>
                    <a:pt x="106228" y="26831"/>
                    <a:pt x="105471" y="27087"/>
                    <a:pt x="105218" y="27594"/>
                  </a:cubicBezTo>
                  <a:cubicBezTo>
                    <a:pt x="105147" y="27720"/>
                    <a:pt x="105325" y="27918"/>
                    <a:pt x="105218" y="28019"/>
                  </a:cubicBezTo>
                  <a:cubicBezTo>
                    <a:pt x="105110" y="28119"/>
                    <a:pt x="104894" y="27918"/>
                    <a:pt x="104786" y="28019"/>
                  </a:cubicBezTo>
                  <a:cubicBezTo>
                    <a:pt x="104678" y="28119"/>
                    <a:pt x="104894" y="28343"/>
                    <a:pt x="104786" y="28447"/>
                  </a:cubicBezTo>
                  <a:cubicBezTo>
                    <a:pt x="104678" y="28548"/>
                    <a:pt x="104460" y="28346"/>
                    <a:pt x="104353" y="28447"/>
                  </a:cubicBezTo>
                  <a:cubicBezTo>
                    <a:pt x="104245" y="28548"/>
                    <a:pt x="104460" y="28771"/>
                    <a:pt x="104353" y="28872"/>
                  </a:cubicBezTo>
                  <a:cubicBezTo>
                    <a:pt x="104245" y="28972"/>
                    <a:pt x="104029" y="28771"/>
                    <a:pt x="103919" y="28872"/>
                  </a:cubicBezTo>
                  <a:cubicBezTo>
                    <a:pt x="103811" y="28972"/>
                    <a:pt x="103992" y="29170"/>
                    <a:pt x="103919" y="29296"/>
                  </a:cubicBezTo>
                  <a:cubicBezTo>
                    <a:pt x="103848" y="29476"/>
                    <a:pt x="103595" y="29541"/>
                    <a:pt x="103523" y="29721"/>
                  </a:cubicBezTo>
                  <a:cubicBezTo>
                    <a:pt x="103450" y="29847"/>
                    <a:pt x="103595" y="30020"/>
                    <a:pt x="103523" y="30146"/>
                  </a:cubicBezTo>
                  <a:cubicBezTo>
                    <a:pt x="103450" y="30325"/>
                    <a:pt x="103234" y="30430"/>
                    <a:pt x="103091" y="30570"/>
                  </a:cubicBezTo>
                  <a:cubicBezTo>
                    <a:pt x="102946" y="30711"/>
                    <a:pt x="102803" y="30855"/>
                    <a:pt x="102658" y="30995"/>
                  </a:cubicBezTo>
                  <a:cubicBezTo>
                    <a:pt x="102334" y="31326"/>
                    <a:pt x="101755" y="32024"/>
                    <a:pt x="101397" y="32269"/>
                  </a:cubicBezTo>
                  <a:cubicBezTo>
                    <a:pt x="101143" y="32445"/>
                    <a:pt x="100747" y="32470"/>
                    <a:pt x="100529" y="32694"/>
                  </a:cubicBezTo>
                  <a:cubicBezTo>
                    <a:pt x="100314" y="32917"/>
                    <a:pt x="100279" y="33291"/>
                    <a:pt x="100098" y="33546"/>
                  </a:cubicBezTo>
                  <a:cubicBezTo>
                    <a:pt x="99845" y="33867"/>
                    <a:pt x="99557" y="34112"/>
                    <a:pt x="99268" y="34396"/>
                  </a:cubicBezTo>
                  <a:cubicBezTo>
                    <a:pt x="99123" y="34536"/>
                    <a:pt x="98943" y="34641"/>
                    <a:pt x="98835" y="34821"/>
                  </a:cubicBezTo>
                  <a:cubicBezTo>
                    <a:pt x="98764" y="34947"/>
                    <a:pt x="98907" y="35126"/>
                    <a:pt x="98835" y="35245"/>
                  </a:cubicBezTo>
                  <a:cubicBezTo>
                    <a:pt x="98619" y="35580"/>
                    <a:pt x="98223" y="35774"/>
                    <a:pt x="97970" y="36095"/>
                  </a:cubicBezTo>
                  <a:cubicBezTo>
                    <a:pt x="97789" y="36346"/>
                    <a:pt x="97717" y="36692"/>
                    <a:pt x="97536" y="36947"/>
                  </a:cubicBezTo>
                  <a:cubicBezTo>
                    <a:pt x="95987" y="39024"/>
                    <a:pt x="97536" y="36652"/>
                    <a:pt x="95410" y="38221"/>
                  </a:cubicBezTo>
                  <a:cubicBezTo>
                    <a:pt x="95157" y="38412"/>
                    <a:pt x="95194" y="38848"/>
                    <a:pt x="94976" y="39071"/>
                  </a:cubicBezTo>
                  <a:cubicBezTo>
                    <a:pt x="94761" y="39294"/>
                    <a:pt x="94364" y="39272"/>
                    <a:pt x="94147" y="39495"/>
                  </a:cubicBezTo>
                  <a:cubicBezTo>
                    <a:pt x="94039" y="39596"/>
                    <a:pt x="94219" y="39794"/>
                    <a:pt x="94147" y="39920"/>
                  </a:cubicBezTo>
                  <a:cubicBezTo>
                    <a:pt x="94076" y="40100"/>
                    <a:pt x="93823" y="40179"/>
                    <a:pt x="93715" y="40348"/>
                  </a:cubicBezTo>
                  <a:cubicBezTo>
                    <a:pt x="93535" y="40611"/>
                    <a:pt x="93462" y="40935"/>
                    <a:pt x="93282" y="41198"/>
                  </a:cubicBezTo>
                  <a:cubicBezTo>
                    <a:pt x="93174" y="41363"/>
                    <a:pt x="92993" y="41482"/>
                    <a:pt x="92885" y="41622"/>
                  </a:cubicBezTo>
                  <a:cubicBezTo>
                    <a:pt x="92705" y="41763"/>
                    <a:pt x="92597" y="41957"/>
                    <a:pt x="92452" y="42047"/>
                  </a:cubicBezTo>
                  <a:cubicBezTo>
                    <a:pt x="91840" y="42339"/>
                    <a:pt x="92056" y="41532"/>
                    <a:pt x="91587" y="42472"/>
                  </a:cubicBezTo>
                  <a:cubicBezTo>
                    <a:pt x="91299" y="43058"/>
                    <a:pt x="92093" y="42853"/>
                    <a:pt x="91155" y="43325"/>
                  </a:cubicBezTo>
                  <a:cubicBezTo>
                    <a:pt x="90577" y="43613"/>
                    <a:pt x="90794" y="42806"/>
                    <a:pt x="90326" y="43746"/>
                  </a:cubicBezTo>
                  <a:cubicBezTo>
                    <a:pt x="90253" y="43872"/>
                    <a:pt x="90434" y="44070"/>
                    <a:pt x="90326" y="44171"/>
                  </a:cubicBezTo>
                  <a:cubicBezTo>
                    <a:pt x="90218" y="44271"/>
                    <a:pt x="90037" y="44102"/>
                    <a:pt x="89892" y="44171"/>
                  </a:cubicBezTo>
                  <a:cubicBezTo>
                    <a:pt x="89712" y="44260"/>
                    <a:pt x="89639" y="44505"/>
                    <a:pt x="89458" y="44599"/>
                  </a:cubicBezTo>
                  <a:cubicBezTo>
                    <a:pt x="89315" y="44667"/>
                    <a:pt x="89135" y="44498"/>
                    <a:pt x="89027" y="44599"/>
                  </a:cubicBezTo>
                  <a:cubicBezTo>
                    <a:pt x="88919" y="44699"/>
                    <a:pt x="89100" y="44897"/>
                    <a:pt x="89027" y="45023"/>
                  </a:cubicBezTo>
                  <a:cubicBezTo>
                    <a:pt x="88990" y="45099"/>
                    <a:pt x="87801" y="46279"/>
                    <a:pt x="87764" y="46297"/>
                  </a:cubicBezTo>
                  <a:cubicBezTo>
                    <a:pt x="87513" y="46384"/>
                    <a:pt x="87187" y="46211"/>
                    <a:pt x="86899" y="46297"/>
                  </a:cubicBezTo>
                  <a:cubicBezTo>
                    <a:pt x="86538" y="46423"/>
                    <a:pt x="86430" y="46970"/>
                    <a:pt x="86069" y="47150"/>
                  </a:cubicBezTo>
                  <a:cubicBezTo>
                    <a:pt x="85926" y="47219"/>
                    <a:pt x="85781" y="47082"/>
                    <a:pt x="85638" y="47150"/>
                  </a:cubicBezTo>
                  <a:cubicBezTo>
                    <a:pt x="84339" y="47798"/>
                    <a:pt x="86395" y="47488"/>
                    <a:pt x="84339" y="48000"/>
                  </a:cubicBezTo>
                  <a:cubicBezTo>
                    <a:pt x="84051" y="48068"/>
                    <a:pt x="83762" y="47913"/>
                    <a:pt x="83509" y="48000"/>
                  </a:cubicBezTo>
                  <a:cubicBezTo>
                    <a:pt x="83329" y="48068"/>
                    <a:pt x="83256" y="48313"/>
                    <a:pt x="83078" y="48424"/>
                  </a:cubicBezTo>
                  <a:cubicBezTo>
                    <a:pt x="82825" y="48600"/>
                    <a:pt x="82499" y="48673"/>
                    <a:pt x="82211" y="48849"/>
                  </a:cubicBezTo>
                  <a:cubicBezTo>
                    <a:pt x="82068" y="48960"/>
                    <a:pt x="81995" y="49184"/>
                    <a:pt x="81814" y="49274"/>
                  </a:cubicBezTo>
                  <a:cubicBezTo>
                    <a:pt x="81671" y="49342"/>
                    <a:pt x="81526" y="49205"/>
                    <a:pt x="81381" y="49274"/>
                  </a:cubicBezTo>
                  <a:cubicBezTo>
                    <a:pt x="81203" y="49360"/>
                    <a:pt x="81130" y="49608"/>
                    <a:pt x="80950" y="49698"/>
                  </a:cubicBezTo>
                  <a:cubicBezTo>
                    <a:pt x="80804" y="49767"/>
                    <a:pt x="80661" y="49630"/>
                    <a:pt x="80516" y="49698"/>
                  </a:cubicBezTo>
                  <a:cubicBezTo>
                    <a:pt x="80335" y="49785"/>
                    <a:pt x="80265" y="50033"/>
                    <a:pt x="80120" y="50123"/>
                  </a:cubicBezTo>
                  <a:cubicBezTo>
                    <a:pt x="79939" y="50191"/>
                    <a:pt x="79831" y="50123"/>
                    <a:pt x="79686" y="50123"/>
                  </a:cubicBezTo>
                  <a:cubicBezTo>
                    <a:pt x="79398" y="50123"/>
                    <a:pt x="79109" y="50055"/>
                    <a:pt x="78821" y="50123"/>
                  </a:cubicBezTo>
                  <a:cubicBezTo>
                    <a:pt x="78498" y="50198"/>
                    <a:pt x="78280" y="50472"/>
                    <a:pt x="77956" y="50547"/>
                  </a:cubicBezTo>
                  <a:cubicBezTo>
                    <a:pt x="77668" y="50616"/>
                    <a:pt x="77380" y="50461"/>
                    <a:pt x="77126" y="50547"/>
                  </a:cubicBezTo>
                  <a:cubicBezTo>
                    <a:pt x="76946" y="50616"/>
                    <a:pt x="76873" y="50882"/>
                    <a:pt x="76695" y="50972"/>
                  </a:cubicBezTo>
                  <a:cubicBezTo>
                    <a:pt x="76585" y="51030"/>
                    <a:pt x="74459" y="50972"/>
                    <a:pt x="74133" y="50972"/>
                  </a:cubicBezTo>
                  <a:cubicBezTo>
                    <a:pt x="73015" y="50972"/>
                    <a:pt x="74278" y="50832"/>
                    <a:pt x="73702" y="51397"/>
                  </a:cubicBezTo>
                  <a:cubicBezTo>
                    <a:pt x="73594" y="51498"/>
                    <a:pt x="72115" y="51296"/>
                    <a:pt x="72007" y="51397"/>
                  </a:cubicBezTo>
                  <a:cubicBezTo>
                    <a:pt x="71897" y="51498"/>
                    <a:pt x="72115" y="51721"/>
                    <a:pt x="72007" y="51821"/>
                  </a:cubicBezTo>
                  <a:cubicBezTo>
                    <a:pt x="71789" y="52034"/>
                    <a:pt x="70959" y="51609"/>
                    <a:pt x="70744" y="51821"/>
                  </a:cubicBezTo>
                  <a:cubicBezTo>
                    <a:pt x="70636" y="51922"/>
                    <a:pt x="70851" y="52145"/>
                    <a:pt x="70744" y="52250"/>
                  </a:cubicBezTo>
                  <a:cubicBezTo>
                    <a:pt x="70636" y="52351"/>
                    <a:pt x="69121" y="52145"/>
                    <a:pt x="69049" y="52250"/>
                  </a:cubicBezTo>
                  <a:cubicBezTo>
                    <a:pt x="68941" y="52351"/>
                    <a:pt x="69121" y="52574"/>
                    <a:pt x="69049" y="52675"/>
                  </a:cubicBezTo>
                  <a:cubicBezTo>
                    <a:pt x="68941" y="52761"/>
                    <a:pt x="67931" y="52588"/>
                    <a:pt x="67750" y="52675"/>
                  </a:cubicBezTo>
                  <a:cubicBezTo>
                    <a:pt x="67570" y="52761"/>
                    <a:pt x="67499" y="53009"/>
                    <a:pt x="67319" y="53099"/>
                  </a:cubicBezTo>
                  <a:cubicBezTo>
                    <a:pt x="67138" y="53186"/>
                    <a:pt x="66128" y="53013"/>
                    <a:pt x="66055" y="53099"/>
                  </a:cubicBezTo>
                  <a:cubicBezTo>
                    <a:pt x="65948" y="53200"/>
                    <a:pt x="66163" y="53423"/>
                    <a:pt x="66055" y="53524"/>
                  </a:cubicBezTo>
                  <a:cubicBezTo>
                    <a:pt x="65948" y="53625"/>
                    <a:pt x="65767" y="53524"/>
                    <a:pt x="65624" y="53524"/>
                  </a:cubicBezTo>
                  <a:cubicBezTo>
                    <a:pt x="64902" y="53524"/>
                    <a:pt x="64218" y="53524"/>
                    <a:pt x="63496" y="53524"/>
                  </a:cubicBezTo>
                  <a:cubicBezTo>
                    <a:pt x="63243" y="53524"/>
                    <a:pt x="61116" y="53448"/>
                    <a:pt x="60936" y="53524"/>
                  </a:cubicBezTo>
                  <a:cubicBezTo>
                    <a:pt x="60791" y="53592"/>
                    <a:pt x="61079" y="53884"/>
                    <a:pt x="60936" y="53949"/>
                  </a:cubicBezTo>
                  <a:cubicBezTo>
                    <a:pt x="60828" y="54006"/>
                    <a:pt x="58665" y="53949"/>
                    <a:pt x="58374" y="53949"/>
                  </a:cubicBezTo>
                  <a:cubicBezTo>
                    <a:pt x="58231" y="53949"/>
                    <a:pt x="58086" y="53880"/>
                    <a:pt x="57943" y="53949"/>
                  </a:cubicBezTo>
                  <a:cubicBezTo>
                    <a:pt x="57762" y="54035"/>
                    <a:pt x="57690" y="54283"/>
                    <a:pt x="57546" y="54373"/>
                  </a:cubicBezTo>
                  <a:cubicBezTo>
                    <a:pt x="57293" y="54506"/>
                    <a:pt x="55238" y="54236"/>
                    <a:pt x="54985" y="54373"/>
                  </a:cubicBezTo>
                  <a:cubicBezTo>
                    <a:pt x="54804" y="54460"/>
                    <a:pt x="54734" y="54708"/>
                    <a:pt x="54553" y="54798"/>
                  </a:cubicBezTo>
                  <a:cubicBezTo>
                    <a:pt x="54408" y="54866"/>
                    <a:pt x="53470" y="54798"/>
                    <a:pt x="53255" y="54798"/>
                  </a:cubicBezTo>
                  <a:cubicBezTo>
                    <a:pt x="52282" y="54798"/>
                    <a:pt x="51272" y="54798"/>
                    <a:pt x="50296" y="54798"/>
                  </a:cubicBezTo>
                  <a:cubicBezTo>
                    <a:pt x="47448" y="54798"/>
                    <a:pt x="44600" y="54798"/>
                    <a:pt x="41787" y="54798"/>
                  </a:cubicBezTo>
                  <a:cubicBezTo>
                    <a:pt x="39624" y="54798"/>
                    <a:pt x="37496" y="54798"/>
                    <a:pt x="35367" y="54798"/>
                  </a:cubicBezTo>
                  <a:cubicBezTo>
                    <a:pt x="34683" y="54798"/>
                    <a:pt x="33963" y="54798"/>
                    <a:pt x="33241" y="54798"/>
                  </a:cubicBezTo>
                  <a:cubicBezTo>
                    <a:pt x="33096" y="54798"/>
                    <a:pt x="32953" y="54798"/>
                    <a:pt x="32807" y="54798"/>
                  </a:cubicBezTo>
                  <a:cubicBezTo>
                    <a:pt x="32700" y="54798"/>
                    <a:pt x="32519" y="54866"/>
                    <a:pt x="32411" y="54798"/>
                  </a:cubicBezTo>
                  <a:cubicBezTo>
                    <a:pt x="32231" y="54712"/>
                    <a:pt x="32158" y="54463"/>
                    <a:pt x="31978" y="54373"/>
                  </a:cubicBezTo>
                  <a:cubicBezTo>
                    <a:pt x="31689" y="54226"/>
                    <a:pt x="29995" y="54524"/>
                    <a:pt x="29852" y="54373"/>
                  </a:cubicBezTo>
                  <a:cubicBezTo>
                    <a:pt x="29744" y="54272"/>
                    <a:pt x="29959" y="54049"/>
                    <a:pt x="29852" y="53949"/>
                  </a:cubicBezTo>
                  <a:cubicBezTo>
                    <a:pt x="29634" y="53736"/>
                    <a:pt x="28769" y="54161"/>
                    <a:pt x="28553" y="53949"/>
                  </a:cubicBezTo>
                  <a:cubicBezTo>
                    <a:pt x="28445" y="53848"/>
                    <a:pt x="28626" y="53650"/>
                    <a:pt x="28553" y="53524"/>
                  </a:cubicBezTo>
                  <a:cubicBezTo>
                    <a:pt x="28300" y="53013"/>
                    <a:pt x="27543" y="52757"/>
                    <a:pt x="27290" y="52246"/>
                  </a:cubicBezTo>
                  <a:cubicBezTo>
                    <a:pt x="27219" y="52120"/>
                    <a:pt x="27362" y="51948"/>
                    <a:pt x="27290" y="51821"/>
                  </a:cubicBezTo>
                  <a:cubicBezTo>
                    <a:pt x="26858" y="50962"/>
                    <a:pt x="26317" y="51685"/>
                    <a:pt x="26028" y="51397"/>
                  </a:cubicBezTo>
                  <a:cubicBezTo>
                    <a:pt x="25921" y="51296"/>
                    <a:pt x="26064" y="51105"/>
                    <a:pt x="26028" y="50972"/>
                  </a:cubicBezTo>
                  <a:cubicBezTo>
                    <a:pt x="25921" y="50670"/>
                    <a:pt x="25705" y="50422"/>
                    <a:pt x="25595" y="50123"/>
                  </a:cubicBezTo>
                  <a:cubicBezTo>
                    <a:pt x="25560" y="49990"/>
                    <a:pt x="25668" y="49824"/>
                    <a:pt x="25595" y="49698"/>
                  </a:cubicBezTo>
                  <a:cubicBezTo>
                    <a:pt x="25524" y="49587"/>
                    <a:pt x="24442" y="48478"/>
                    <a:pt x="24298" y="48421"/>
                  </a:cubicBezTo>
                  <a:cubicBezTo>
                    <a:pt x="24153" y="48352"/>
                    <a:pt x="23973" y="48521"/>
                    <a:pt x="23900" y="48421"/>
                  </a:cubicBezTo>
                  <a:cubicBezTo>
                    <a:pt x="23792" y="48320"/>
                    <a:pt x="23973" y="48122"/>
                    <a:pt x="23900" y="47996"/>
                  </a:cubicBezTo>
                  <a:cubicBezTo>
                    <a:pt x="23830" y="47816"/>
                    <a:pt x="23577" y="47751"/>
                    <a:pt x="23469" y="47571"/>
                  </a:cubicBezTo>
                  <a:cubicBezTo>
                    <a:pt x="23396" y="47445"/>
                    <a:pt x="23541" y="47273"/>
                    <a:pt x="23469" y="47147"/>
                  </a:cubicBezTo>
                  <a:cubicBezTo>
                    <a:pt x="23361" y="46949"/>
                    <a:pt x="21990" y="45696"/>
                    <a:pt x="21737" y="45448"/>
                  </a:cubicBezTo>
                  <a:cubicBezTo>
                    <a:pt x="21629" y="45308"/>
                    <a:pt x="21413" y="45203"/>
                    <a:pt x="21340" y="45023"/>
                  </a:cubicBezTo>
                  <a:cubicBezTo>
                    <a:pt x="21268" y="44897"/>
                    <a:pt x="21413" y="44725"/>
                    <a:pt x="21340" y="44595"/>
                  </a:cubicBezTo>
                  <a:cubicBezTo>
                    <a:pt x="21268" y="44415"/>
                    <a:pt x="21017" y="44350"/>
                    <a:pt x="20907" y="44171"/>
                  </a:cubicBezTo>
                  <a:cubicBezTo>
                    <a:pt x="20836" y="44044"/>
                    <a:pt x="20979" y="43872"/>
                    <a:pt x="20907" y="43746"/>
                  </a:cubicBezTo>
                  <a:cubicBezTo>
                    <a:pt x="20656" y="43235"/>
                    <a:pt x="19899" y="42983"/>
                    <a:pt x="19646" y="42472"/>
                  </a:cubicBezTo>
                  <a:cubicBezTo>
                    <a:pt x="19538" y="42346"/>
                    <a:pt x="19646" y="42187"/>
                    <a:pt x="19646" y="42047"/>
                  </a:cubicBezTo>
                  <a:cubicBezTo>
                    <a:pt x="19465" y="41763"/>
                    <a:pt x="19357" y="41460"/>
                    <a:pt x="19212" y="41198"/>
                  </a:cubicBezTo>
                  <a:cubicBezTo>
                    <a:pt x="19249" y="40356"/>
                    <a:pt x="18565" y="40996"/>
                    <a:pt x="18347" y="40773"/>
                  </a:cubicBezTo>
                  <a:cubicBezTo>
                    <a:pt x="17555" y="39978"/>
                    <a:pt x="18131" y="39528"/>
                    <a:pt x="17916" y="39071"/>
                  </a:cubicBezTo>
                  <a:cubicBezTo>
                    <a:pt x="17843" y="38891"/>
                    <a:pt x="17590" y="38812"/>
                    <a:pt x="17482" y="38646"/>
                  </a:cubicBezTo>
                  <a:cubicBezTo>
                    <a:pt x="17302" y="38383"/>
                    <a:pt x="17229" y="38060"/>
                    <a:pt x="17086" y="37793"/>
                  </a:cubicBezTo>
                  <a:cubicBezTo>
                    <a:pt x="16978" y="37628"/>
                    <a:pt x="16760" y="37552"/>
                    <a:pt x="16652" y="37369"/>
                  </a:cubicBezTo>
                  <a:cubicBezTo>
                    <a:pt x="16580" y="37246"/>
                    <a:pt x="16725" y="37073"/>
                    <a:pt x="16652" y="36944"/>
                  </a:cubicBezTo>
                  <a:cubicBezTo>
                    <a:pt x="16291" y="36257"/>
                    <a:pt x="15354" y="36310"/>
                    <a:pt x="14958" y="35670"/>
                  </a:cubicBezTo>
                  <a:cubicBezTo>
                    <a:pt x="14020" y="35454"/>
                    <a:pt x="14742" y="34795"/>
                    <a:pt x="14526" y="34396"/>
                  </a:cubicBezTo>
                  <a:cubicBezTo>
                    <a:pt x="13551" y="32449"/>
                    <a:pt x="14704" y="36199"/>
                    <a:pt x="13659" y="33118"/>
                  </a:cubicBezTo>
                  <a:cubicBezTo>
                    <a:pt x="13624" y="32985"/>
                    <a:pt x="13732" y="32819"/>
                    <a:pt x="13659" y="32694"/>
                  </a:cubicBezTo>
                  <a:cubicBezTo>
                    <a:pt x="13478" y="32337"/>
                    <a:pt x="12974" y="32201"/>
                    <a:pt x="12829" y="31844"/>
                  </a:cubicBezTo>
                  <a:cubicBezTo>
                    <a:pt x="12613" y="31441"/>
                    <a:pt x="12651" y="30952"/>
                    <a:pt x="12398" y="30567"/>
                  </a:cubicBezTo>
                  <a:cubicBezTo>
                    <a:pt x="12182" y="30221"/>
                    <a:pt x="11784" y="30038"/>
                    <a:pt x="11533" y="29717"/>
                  </a:cubicBezTo>
                  <a:cubicBezTo>
                    <a:pt x="11172" y="29210"/>
                    <a:pt x="11099" y="28512"/>
                    <a:pt x="10703" y="28015"/>
                  </a:cubicBezTo>
                  <a:cubicBezTo>
                    <a:pt x="10307" y="27547"/>
                    <a:pt x="9801" y="27212"/>
                    <a:pt x="9404" y="26741"/>
                  </a:cubicBezTo>
                  <a:cubicBezTo>
                    <a:pt x="9224" y="26493"/>
                    <a:pt x="9151" y="26144"/>
                    <a:pt x="8971" y="25892"/>
                  </a:cubicBezTo>
                  <a:cubicBezTo>
                    <a:pt x="8720" y="25572"/>
                    <a:pt x="8359" y="25363"/>
                    <a:pt x="8143" y="25039"/>
                  </a:cubicBezTo>
                  <a:cubicBezTo>
                    <a:pt x="7963" y="24787"/>
                    <a:pt x="7925" y="24413"/>
                    <a:pt x="7710" y="24189"/>
                  </a:cubicBezTo>
                  <a:cubicBezTo>
                    <a:pt x="7349" y="23830"/>
                    <a:pt x="6807" y="23700"/>
                    <a:pt x="6449" y="23340"/>
                  </a:cubicBezTo>
                  <a:cubicBezTo>
                    <a:pt x="6088" y="22980"/>
                    <a:pt x="5870" y="22480"/>
                    <a:pt x="5581" y="22062"/>
                  </a:cubicBezTo>
                  <a:cubicBezTo>
                    <a:pt x="5185" y="21487"/>
                    <a:pt x="4752" y="20907"/>
                    <a:pt x="4320" y="20364"/>
                  </a:cubicBezTo>
                  <a:cubicBezTo>
                    <a:pt x="4067" y="20058"/>
                    <a:pt x="3744" y="19795"/>
                    <a:pt x="3455" y="19514"/>
                  </a:cubicBezTo>
                  <a:cubicBezTo>
                    <a:pt x="3167" y="19086"/>
                    <a:pt x="2914" y="18647"/>
                    <a:pt x="2588" y="18237"/>
                  </a:cubicBezTo>
                  <a:cubicBezTo>
                    <a:pt x="2337" y="17917"/>
                    <a:pt x="1976" y="17722"/>
                    <a:pt x="1760" y="17388"/>
                  </a:cubicBezTo>
                  <a:cubicBezTo>
                    <a:pt x="823" y="17172"/>
                    <a:pt x="1543" y="16513"/>
                    <a:pt x="1327" y="16114"/>
                  </a:cubicBezTo>
                  <a:cubicBezTo>
                    <a:pt x="424" y="14343"/>
                    <a:pt x="1362" y="16567"/>
                    <a:pt x="462" y="15689"/>
                  </a:cubicBezTo>
                  <a:cubicBezTo>
                    <a:pt x="354" y="15588"/>
                    <a:pt x="570" y="15365"/>
                    <a:pt x="462" y="15264"/>
                  </a:cubicBezTo>
                  <a:cubicBezTo>
                    <a:pt x="354" y="15163"/>
                    <a:pt x="136" y="15365"/>
                    <a:pt x="66" y="15264"/>
                  </a:cubicBezTo>
                  <a:cubicBezTo>
                    <a:pt x="-513" y="14696"/>
                    <a:pt x="750" y="14836"/>
                    <a:pt x="-368" y="14836"/>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1" name="Google Shape;581;p12"/>
            <p:cNvSpPr/>
            <p:nvPr/>
          </p:nvSpPr>
          <p:spPr>
            <a:xfrm>
              <a:off x="12729543" y="1455780"/>
              <a:ext cx="35781" cy="31090"/>
            </a:xfrm>
            <a:custGeom>
              <a:rect b="b" l="l" r="r" t="t"/>
              <a:pathLst>
                <a:path extrusionOk="0" h="31090" w="35781">
                  <a:moveTo>
                    <a:pt x="-368" y="30957"/>
                  </a:moveTo>
                  <a:cubicBezTo>
                    <a:pt x="2625" y="30957"/>
                    <a:pt x="317" y="31356"/>
                    <a:pt x="2192" y="30104"/>
                  </a:cubicBezTo>
                  <a:cubicBezTo>
                    <a:pt x="2372" y="29985"/>
                    <a:pt x="3598" y="30208"/>
                    <a:pt x="3924" y="30104"/>
                  </a:cubicBezTo>
                  <a:cubicBezTo>
                    <a:pt x="4501" y="29902"/>
                    <a:pt x="5005" y="29456"/>
                    <a:pt x="5619" y="29254"/>
                  </a:cubicBezTo>
                  <a:cubicBezTo>
                    <a:pt x="5762" y="29207"/>
                    <a:pt x="5907" y="29301"/>
                    <a:pt x="6050" y="29254"/>
                  </a:cubicBezTo>
                  <a:cubicBezTo>
                    <a:pt x="6341" y="29154"/>
                    <a:pt x="6592" y="28930"/>
                    <a:pt x="6880" y="28830"/>
                  </a:cubicBezTo>
                  <a:cubicBezTo>
                    <a:pt x="7025" y="28783"/>
                    <a:pt x="7168" y="28898"/>
                    <a:pt x="7314" y="28830"/>
                  </a:cubicBezTo>
                  <a:cubicBezTo>
                    <a:pt x="7494" y="28743"/>
                    <a:pt x="7567" y="28495"/>
                    <a:pt x="7745" y="28405"/>
                  </a:cubicBezTo>
                  <a:cubicBezTo>
                    <a:pt x="7890" y="28336"/>
                    <a:pt x="8035" y="28473"/>
                    <a:pt x="8179" y="28405"/>
                  </a:cubicBezTo>
                  <a:cubicBezTo>
                    <a:pt x="8359" y="28319"/>
                    <a:pt x="8432" y="28070"/>
                    <a:pt x="8575" y="27980"/>
                  </a:cubicBezTo>
                  <a:cubicBezTo>
                    <a:pt x="8720" y="27912"/>
                    <a:pt x="8863" y="28027"/>
                    <a:pt x="9008" y="27980"/>
                  </a:cubicBezTo>
                  <a:cubicBezTo>
                    <a:pt x="9297" y="27880"/>
                    <a:pt x="9550" y="27656"/>
                    <a:pt x="9873" y="27556"/>
                  </a:cubicBezTo>
                  <a:cubicBezTo>
                    <a:pt x="10019" y="27509"/>
                    <a:pt x="10162" y="27603"/>
                    <a:pt x="10307" y="27556"/>
                  </a:cubicBezTo>
                  <a:cubicBezTo>
                    <a:pt x="10595" y="27455"/>
                    <a:pt x="10848" y="27271"/>
                    <a:pt x="11137" y="27131"/>
                  </a:cubicBezTo>
                  <a:cubicBezTo>
                    <a:pt x="11425" y="26991"/>
                    <a:pt x="11784" y="26930"/>
                    <a:pt x="12002" y="26706"/>
                  </a:cubicBezTo>
                  <a:cubicBezTo>
                    <a:pt x="12109" y="26606"/>
                    <a:pt x="12002" y="26422"/>
                    <a:pt x="12002" y="26282"/>
                  </a:cubicBezTo>
                  <a:cubicBezTo>
                    <a:pt x="12433" y="25997"/>
                    <a:pt x="12794" y="25634"/>
                    <a:pt x="13263" y="25432"/>
                  </a:cubicBezTo>
                  <a:cubicBezTo>
                    <a:pt x="13804" y="25202"/>
                    <a:pt x="14454" y="25267"/>
                    <a:pt x="14958" y="25008"/>
                  </a:cubicBezTo>
                  <a:cubicBezTo>
                    <a:pt x="15319" y="24828"/>
                    <a:pt x="15499" y="24396"/>
                    <a:pt x="15825" y="24155"/>
                  </a:cubicBezTo>
                  <a:cubicBezTo>
                    <a:pt x="16076" y="23964"/>
                    <a:pt x="16437" y="23921"/>
                    <a:pt x="16690" y="23730"/>
                  </a:cubicBezTo>
                  <a:cubicBezTo>
                    <a:pt x="17159" y="23370"/>
                    <a:pt x="17447" y="22791"/>
                    <a:pt x="17951" y="22456"/>
                  </a:cubicBezTo>
                  <a:cubicBezTo>
                    <a:pt x="18204" y="22280"/>
                    <a:pt x="18528" y="22208"/>
                    <a:pt x="18816" y="22031"/>
                  </a:cubicBezTo>
                  <a:cubicBezTo>
                    <a:pt x="19214" y="21754"/>
                    <a:pt x="19503" y="21196"/>
                    <a:pt x="19646" y="20757"/>
                  </a:cubicBezTo>
                  <a:cubicBezTo>
                    <a:pt x="19683" y="20624"/>
                    <a:pt x="19538" y="20433"/>
                    <a:pt x="19646" y="20329"/>
                  </a:cubicBezTo>
                  <a:cubicBezTo>
                    <a:pt x="19753" y="20228"/>
                    <a:pt x="19934" y="20329"/>
                    <a:pt x="20079" y="20329"/>
                  </a:cubicBezTo>
                  <a:cubicBezTo>
                    <a:pt x="20222" y="20189"/>
                    <a:pt x="20403" y="20070"/>
                    <a:pt x="20511" y="19904"/>
                  </a:cubicBezTo>
                  <a:cubicBezTo>
                    <a:pt x="20691" y="19642"/>
                    <a:pt x="20764" y="19318"/>
                    <a:pt x="20944" y="19055"/>
                  </a:cubicBezTo>
                  <a:cubicBezTo>
                    <a:pt x="21197" y="18670"/>
                    <a:pt x="22027" y="18155"/>
                    <a:pt x="22205" y="17781"/>
                  </a:cubicBezTo>
                  <a:cubicBezTo>
                    <a:pt x="22278" y="17655"/>
                    <a:pt x="22098" y="17457"/>
                    <a:pt x="22205" y="17353"/>
                  </a:cubicBezTo>
                  <a:cubicBezTo>
                    <a:pt x="22423" y="17130"/>
                    <a:pt x="22784" y="17090"/>
                    <a:pt x="23073" y="16928"/>
                  </a:cubicBezTo>
                  <a:cubicBezTo>
                    <a:pt x="23504" y="16665"/>
                    <a:pt x="23973" y="16442"/>
                    <a:pt x="24334" y="16079"/>
                  </a:cubicBezTo>
                  <a:cubicBezTo>
                    <a:pt x="24442" y="15978"/>
                    <a:pt x="24226" y="15755"/>
                    <a:pt x="24334" y="15654"/>
                  </a:cubicBezTo>
                  <a:cubicBezTo>
                    <a:pt x="24549" y="15431"/>
                    <a:pt x="24948" y="15420"/>
                    <a:pt x="25199" y="15229"/>
                  </a:cubicBezTo>
                  <a:cubicBezTo>
                    <a:pt x="28265" y="12933"/>
                    <a:pt x="24298" y="15701"/>
                    <a:pt x="26462" y="13527"/>
                  </a:cubicBezTo>
                  <a:cubicBezTo>
                    <a:pt x="26570" y="13426"/>
                    <a:pt x="26750" y="13595"/>
                    <a:pt x="26893" y="13527"/>
                  </a:cubicBezTo>
                  <a:cubicBezTo>
                    <a:pt x="27004" y="13470"/>
                    <a:pt x="28119" y="12365"/>
                    <a:pt x="28157" y="12253"/>
                  </a:cubicBezTo>
                  <a:cubicBezTo>
                    <a:pt x="28229" y="12127"/>
                    <a:pt x="28157" y="11969"/>
                    <a:pt x="28157" y="11829"/>
                  </a:cubicBezTo>
                  <a:cubicBezTo>
                    <a:pt x="28300" y="11688"/>
                    <a:pt x="28480" y="11584"/>
                    <a:pt x="28588" y="11404"/>
                  </a:cubicBezTo>
                  <a:cubicBezTo>
                    <a:pt x="28661" y="11278"/>
                    <a:pt x="28518" y="11105"/>
                    <a:pt x="28588" y="10979"/>
                  </a:cubicBezTo>
                  <a:cubicBezTo>
                    <a:pt x="29057" y="10040"/>
                    <a:pt x="28841" y="10846"/>
                    <a:pt x="29455" y="10555"/>
                  </a:cubicBezTo>
                  <a:cubicBezTo>
                    <a:pt x="29959" y="10299"/>
                    <a:pt x="30213" y="9532"/>
                    <a:pt x="30717" y="9277"/>
                  </a:cubicBezTo>
                  <a:cubicBezTo>
                    <a:pt x="30862" y="9209"/>
                    <a:pt x="31042" y="9378"/>
                    <a:pt x="31150" y="9277"/>
                  </a:cubicBezTo>
                  <a:cubicBezTo>
                    <a:pt x="31258" y="9176"/>
                    <a:pt x="31042" y="8953"/>
                    <a:pt x="31150" y="8852"/>
                  </a:cubicBezTo>
                  <a:cubicBezTo>
                    <a:pt x="32807" y="7193"/>
                    <a:pt x="31366" y="8949"/>
                    <a:pt x="32411" y="8427"/>
                  </a:cubicBezTo>
                  <a:cubicBezTo>
                    <a:pt x="32772" y="8248"/>
                    <a:pt x="32918" y="7754"/>
                    <a:pt x="33276" y="7578"/>
                  </a:cubicBezTo>
                  <a:cubicBezTo>
                    <a:pt x="34394" y="7578"/>
                    <a:pt x="33133" y="7719"/>
                    <a:pt x="33710" y="7154"/>
                  </a:cubicBezTo>
                  <a:cubicBezTo>
                    <a:pt x="33818" y="7053"/>
                    <a:pt x="34033" y="7255"/>
                    <a:pt x="34106" y="7154"/>
                  </a:cubicBezTo>
                  <a:cubicBezTo>
                    <a:pt x="34322" y="6952"/>
                    <a:pt x="33890" y="6502"/>
                    <a:pt x="34106" y="6301"/>
                  </a:cubicBezTo>
                  <a:cubicBezTo>
                    <a:pt x="34322" y="6099"/>
                    <a:pt x="34755" y="6502"/>
                    <a:pt x="34971" y="6301"/>
                  </a:cubicBezTo>
                  <a:cubicBezTo>
                    <a:pt x="35081" y="6200"/>
                    <a:pt x="34863" y="5977"/>
                    <a:pt x="34971" y="5876"/>
                  </a:cubicBezTo>
                  <a:cubicBezTo>
                    <a:pt x="35081" y="5775"/>
                    <a:pt x="35477" y="5988"/>
                    <a:pt x="35405" y="5876"/>
                  </a:cubicBezTo>
                  <a:cubicBezTo>
                    <a:pt x="33818" y="3825"/>
                    <a:pt x="32050" y="1910"/>
                    <a:pt x="30393" y="-73"/>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2" name="Google Shape;582;p12"/>
            <p:cNvSpPr/>
            <p:nvPr/>
          </p:nvSpPr>
          <p:spPr>
            <a:xfrm>
              <a:off x="12763537" y="1488907"/>
              <a:ext cx="128352" cy="149817"/>
            </a:xfrm>
            <a:custGeom>
              <a:rect b="b" l="l" r="r" t="t"/>
              <a:pathLst>
                <a:path extrusionOk="0" h="149817" w="128352">
                  <a:moveTo>
                    <a:pt x="127985" y="-1"/>
                  </a:moveTo>
                  <a:cubicBezTo>
                    <a:pt x="126398" y="521"/>
                    <a:pt x="124703" y="-314"/>
                    <a:pt x="123152" y="-1"/>
                  </a:cubicBezTo>
                  <a:cubicBezTo>
                    <a:pt x="121710" y="284"/>
                    <a:pt x="120339" y="849"/>
                    <a:pt x="118932" y="1201"/>
                  </a:cubicBezTo>
                  <a:cubicBezTo>
                    <a:pt x="117924" y="1450"/>
                    <a:pt x="116914" y="1522"/>
                    <a:pt x="115904" y="1803"/>
                  </a:cubicBezTo>
                  <a:cubicBezTo>
                    <a:pt x="115472" y="1925"/>
                    <a:pt x="115147" y="2259"/>
                    <a:pt x="114715" y="2404"/>
                  </a:cubicBezTo>
                  <a:cubicBezTo>
                    <a:pt x="114317" y="2530"/>
                    <a:pt x="113885" y="2223"/>
                    <a:pt x="113524" y="2404"/>
                  </a:cubicBezTo>
                  <a:cubicBezTo>
                    <a:pt x="113271" y="2530"/>
                    <a:pt x="113164" y="2879"/>
                    <a:pt x="112910" y="3005"/>
                  </a:cubicBezTo>
                  <a:cubicBezTo>
                    <a:pt x="112552" y="3184"/>
                    <a:pt x="112083" y="2824"/>
                    <a:pt x="111722" y="3005"/>
                  </a:cubicBezTo>
                  <a:cubicBezTo>
                    <a:pt x="111469" y="3130"/>
                    <a:pt x="111361" y="3480"/>
                    <a:pt x="111108" y="3606"/>
                  </a:cubicBezTo>
                  <a:cubicBezTo>
                    <a:pt x="110747" y="3786"/>
                    <a:pt x="110170" y="3321"/>
                    <a:pt x="109882" y="3606"/>
                  </a:cubicBezTo>
                  <a:cubicBezTo>
                    <a:pt x="109739" y="3746"/>
                    <a:pt x="110027" y="4063"/>
                    <a:pt x="109882" y="4206"/>
                  </a:cubicBezTo>
                  <a:cubicBezTo>
                    <a:pt x="109774" y="4329"/>
                    <a:pt x="108332" y="4088"/>
                    <a:pt x="108079" y="4206"/>
                  </a:cubicBezTo>
                  <a:cubicBezTo>
                    <a:pt x="107826" y="4332"/>
                    <a:pt x="107718" y="4678"/>
                    <a:pt x="107503" y="4807"/>
                  </a:cubicBezTo>
                  <a:cubicBezTo>
                    <a:pt x="107322" y="4894"/>
                    <a:pt x="107034" y="4667"/>
                    <a:pt x="106889" y="4807"/>
                  </a:cubicBezTo>
                  <a:cubicBezTo>
                    <a:pt x="106745" y="4944"/>
                    <a:pt x="107034" y="5265"/>
                    <a:pt x="106889" y="5405"/>
                  </a:cubicBezTo>
                  <a:cubicBezTo>
                    <a:pt x="106745" y="5545"/>
                    <a:pt x="106420" y="5265"/>
                    <a:pt x="106277" y="5405"/>
                  </a:cubicBezTo>
                  <a:cubicBezTo>
                    <a:pt x="106131" y="5545"/>
                    <a:pt x="106347" y="5830"/>
                    <a:pt x="106277" y="6006"/>
                  </a:cubicBezTo>
                  <a:cubicBezTo>
                    <a:pt x="106131" y="6258"/>
                    <a:pt x="105808" y="6355"/>
                    <a:pt x="105700" y="6607"/>
                  </a:cubicBezTo>
                  <a:cubicBezTo>
                    <a:pt x="105627" y="6787"/>
                    <a:pt x="105770" y="7028"/>
                    <a:pt x="105700" y="7208"/>
                  </a:cubicBezTo>
                  <a:cubicBezTo>
                    <a:pt x="105447" y="7715"/>
                    <a:pt x="104725" y="7903"/>
                    <a:pt x="104472" y="8410"/>
                  </a:cubicBezTo>
                  <a:cubicBezTo>
                    <a:pt x="104184" y="8979"/>
                    <a:pt x="104148" y="9648"/>
                    <a:pt x="103860" y="10213"/>
                  </a:cubicBezTo>
                  <a:cubicBezTo>
                    <a:pt x="102454" y="13038"/>
                    <a:pt x="102958" y="10972"/>
                    <a:pt x="102057" y="13222"/>
                  </a:cubicBezTo>
                  <a:cubicBezTo>
                    <a:pt x="101839" y="13823"/>
                    <a:pt x="101661" y="14424"/>
                    <a:pt x="101481" y="15025"/>
                  </a:cubicBezTo>
                  <a:cubicBezTo>
                    <a:pt x="101263" y="15226"/>
                    <a:pt x="100975" y="15374"/>
                    <a:pt x="100867" y="15626"/>
                  </a:cubicBezTo>
                  <a:cubicBezTo>
                    <a:pt x="100794" y="15806"/>
                    <a:pt x="100939" y="16047"/>
                    <a:pt x="100867" y="16227"/>
                  </a:cubicBezTo>
                  <a:cubicBezTo>
                    <a:pt x="100724" y="16479"/>
                    <a:pt x="100398" y="16576"/>
                    <a:pt x="100255" y="16828"/>
                  </a:cubicBezTo>
                  <a:cubicBezTo>
                    <a:pt x="100182" y="17008"/>
                    <a:pt x="100398" y="17285"/>
                    <a:pt x="100255" y="17425"/>
                  </a:cubicBezTo>
                  <a:cubicBezTo>
                    <a:pt x="100110" y="17565"/>
                    <a:pt x="99856" y="17339"/>
                    <a:pt x="99676" y="17425"/>
                  </a:cubicBezTo>
                  <a:cubicBezTo>
                    <a:pt x="98738" y="17886"/>
                    <a:pt x="99172" y="18498"/>
                    <a:pt x="98450" y="19232"/>
                  </a:cubicBezTo>
                  <a:cubicBezTo>
                    <a:pt x="98307" y="19372"/>
                    <a:pt x="97981" y="19092"/>
                    <a:pt x="97838" y="19232"/>
                  </a:cubicBezTo>
                  <a:cubicBezTo>
                    <a:pt x="97693" y="19372"/>
                    <a:pt x="97911" y="19653"/>
                    <a:pt x="97838" y="19829"/>
                  </a:cubicBezTo>
                  <a:cubicBezTo>
                    <a:pt x="97693" y="20081"/>
                    <a:pt x="97369" y="20178"/>
                    <a:pt x="97261" y="20430"/>
                  </a:cubicBezTo>
                  <a:cubicBezTo>
                    <a:pt x="97008" y="20913"/>
                    <a:pt x="97512" y="21755"/>
                    <a:pt x="97261" y="22233"/>
                  </a:cubicBezTo>
                  <a:cubicBezTo>
                    <a:pt x="97189" y="22417"/>
                    <a:pt x="96793" y="22096"/>
                    <a:pt x="96647" y="22233"/>
                  </a:cubicBezTo>
                  <a:cubicBezTo>
                    <a:pt x="96647" y="23838"/>
                    <a:pt x="96863" y="22036"/>
                    <a:pt x="96036" y="22834"/>
                  </a:cubicBezTo>
                  <a:cubicBezTo>
                    <a:pt x="95890" y="22975"/>
                    <a:pt x="96106" y="23259"/>
                    <a:pt x="96036" y="23435"/>
                  </a:cubicBezTo>
                  <a:cubicBezTo>
                    <a:pt x="95890" y="23687"/>
                    <a:pt x="95567" y="23785"/>
                    <a:pt x="95457" y="24036"/>
                  </a:cubicBezTo>
                  <a:cubicBezTo>
                    <a:pt x="95278" y="24393"/>
                    <a:pt x="95747" y="24958"/>
                    <a:pt x="95457" y="25238"/>
                  </a:cubicBezTo>
                  <a:cubicBezTo>
                    <a:pt x="95314" y="25379"/>
                    <a:pt x="94988" y="25098"/>
                    <a:pt x="94845" y="25238"/>
                  </a:cubicBezTo>
                  <a:cubicBezTo>
                    <a:pt x="94700" y="25379"/>
                    <a:pt x="94988" y="25699"/>
                    <a:pt x="94845" y="25839"/>
                  </a:cubicBezTo>
                  <a:cubicBezTo>
                    <a:pt x="94700" y="25980"/>
                    <a:pt x="94341" y="25660"/>
                    <a:pt x="94231" y="25839"/>
                  </a:cubicBezTo>
                  <a:cubicBezTo>
                    <a:pt x="93872" y="26559"/>
                    <a:pt x="94484" y="27484"/>
                    <a:pt x="94231" y="28243"/>
                  </a:cubicBezTo>
                  <a:cubicBezTo>
                    <a:pt x="94160" y="28514"/>
                    <a:pt x="93762" y="28596"/>
                    <a:pt x="93654" y="28848"/>
                  </a:cubicBezTo>
                  <a:cubicBezTo>
                    <a:pt x="93584" y="29028"/>
                    <a:pt x="93799" y="29305"/>
                    <a:pt x="93654" y="29449"/>
                  </a:cubicBezTo>
                  <a:cubicBezTo>
                    <a:pt x="93511" y="29586"/>
                    <a:pt x="93185" y="29309"/>
                    <a:pt x="93042" y="29449"/>
                  </a:cubicBezTo>
                  <a:cubicBezTo>
                    <a:pt x="92897" y="29586"/>
                    <a:pt x="93185" y="29906"/>
                    <a:pt x="93042" y="30046"/>
                  </a:cubicBezTo>
                  <a:cubicBezTo>
                    <a:pt x="92897" y="30187"/>
                    <a:pt x="92573" y="29906"/>
                    <a:pt x="92428" y="30046"/>
                  </a:cubicBezTo>
                  <a:cubicBezTo>
                    <a:pt x="92320" y="30169"/>
                    <a:pt x="92536" y="31612"/>
                    <a:pt x="92428" y="31853"/>
                  </a:cubicBezTo>
                  <a:cubicBezTo>
                    <a:pt x="92285" y="32105"/>
                    <a:pt x="91959" y="32202"/>
                    <a:pt x="91816" y="32454"/>
                  </a:cubicBezTo>
                  <a:cubicBezTo>
                    <a:pt x="91418" y="33282"/>
                    <a:pt x="92573" y="32990"/>
                    <a:pt x="91240" y="33656"/>
                  </a:cubicBezTo>
                  <a:cubicBezTo>
                    <a:pt x="91059" y="33742"/>
                    <a:pt x="90771" y="33516"/>
                    <a:pt x="90626" y="33656"/>
                  </a:cubicBezTo>
                  <a:cubicBezTo>
                    <a:pt x="90518" y="33778"/>
                    <a:pt x="90733" y="35222"/>
                    <a:pt x="90626" y="35459"/>
                  </a:cubicBezTo>
                  <a:cubicBezTo>
                    <a:pt x="90480" y="35711"/>
                    <a:pt x="90157" y="35808"/>
                    <a:pt x="90014" y="36060"/>
                  </a:cubicBezTo>
                  <a:cubicBezTo>
                    <a:pt x="89941" y="36240"/>
                    <a:pt x="90084" y="36481"/>
                    <a:pt x="90014" y="36661"/>
                  </a:cubicBezTo>
                  <a:cubicBezTo>
                    <a:pt x="88785" y="39163"/>
                    <a:pt x="90049" y="36017"/>
                    <a:pt x="88823" y="37262"/>
                  </a:cubicBezTo>
                  <a:cubicBezTo>
                    <a:pt x="88678" y="37403"/>
                    <a:pt x="88896" y="37683"/>
                    <a:pt x="88823" y="37863"/>
                  </a:cubicBezTo>
                  <a:cubicBezTo>
                    <a:pt x="88570" y="38367"/>
                    <a:pt x="87885" y="38558"/>
                    <a:pt x="87632" y="39065"/>
                  </a:cubicBezTo>
                  <a:cubicBezTo>
                    <a:pt x="87560" y="39245"/>
                    <a:pt x="87705" y="39486"/>
                    <a:pt x="87632" y="39666"/>
                  </a:cubicBezTo>
                  <a:cubicBezTo>
                    <a:pt x="87489" y="39918"/>
                    <a:pt x="87128" y="40015"/>
                    <a:pt x="87020" y="40264"/>
                  </a:cubicBezTo>
                  <a:cubicBezTo>
                    <a:pt x="86840" y="40627"/>
                    <a:pt x="87201" y="41110"/>
                    <a:pt x="87020" y="41469"/>
                  </a:cubicBezTo>
                  <a:cubicBezTo>
                    <a:pt x="86767" y="41973"/>
                    <a:pt x="86045" y="42164"/>
                    <a:pt x="85794" y="42671"/>
                  </a:cubicBezTo>
                  <a:cubicBezTo>
                    <a:pt x="85722" y="42851"/>
                    <a:pt x="85865" y="43093"/>
                    <a:pt x="85794" y="43272"/>
                  </a:cubicBezTo>
                  <a:cubicBezTo>
                    <a:pt x="85649" y="43524"/>
                    <a:pt x="85396" y="43672"/>
                    <a:pt x="85215" y="43873"/>
                  </a:cubicBezTo>
                  <a:cubicBezTo>
                    <a:pt x="85000" y="44075"/>
                    <a:pt x="84857" y="44345"/>
                    <a:pt x="84604" y="44474"/>
                  </a:cubicBezTo>
                  <a:cubicBezTo>
                    <a:pt x="84423" y="44561"/>
                    <a:pt x="84135" y="44334"/>
                    <a:pt x="83990" y="44474"/>
                  </a:cubicBezTo>
                  <a:cubicBezTo>
                    <a:pt x="83846" y="44615"/>
                    <a:pt x="84135" y="44932"/>
                    <a:pt x="83990" y="45075"/>
                  </a:cubicBezTo>
                  <a:cubicBezTo>
                    <a:pt x="83846" y="45216"/>
                    <a:pt x="83593" y="45075"/>
                    <a:pt x="83413" y="45075"/>
                  </a:cubicBezTo>
                  <a:cubicBezTo>
                    <a:pt x="83413" y="45277"/>
                    <a:pt x="83558" y="45532"/>
                    <a:pt x="83413" y="45673"/>
                  </a:cubicBezTo>
                  <a:cubicBezTo>
                    <a:pt x="83305" y="45799"/>
                    <a:pt x="81826" y="45558"/>
                    <a:pt x="81610" y="45673"/>
                  </a:cubicBezTo>
                  <a:cubicBezTo>
                    <a:pt x="81357" y="45803"/>
                    <a:pt x="81249" y="46148"/>
                    <a:pt x="80998" y="46274"/>
                  </a:cubicBezTo>
                  <a:cubicBezTo>
                    <a:pt x="80637" y="46454"/>
                    <a:pt x="80061" y="45990"/>
                    <a:pt x="79770" y="46274"/>
                  </a:cubicBezTo>
                  <a:cubicBezTo>
                    <a:pt x="79627" y="46414"/>
                    <a:pt x="79916" y="46734"/>
                    <a:pt x="79770" y="46875"/>
                  </a:cubicBezTo>
                  <a:cubicBezTo>
                    <a:pt x="79662" y="46997"/>
                    <a:pt x="78221" y="46756"/>
                    <a:pt x="77968" y="46875"/>
                  </a:cubicBezTo>
                  <a:cubicBezTo>
                    <a:pt x="77717" y="47001"/>
                    <a:pt x="77607" y="47350"/>
                    <a:pt x="77391" y="47476"/>
                  </a:cubicBezTo>
                  <a:cubicBezTo>
                    <a:pt x="77030" y="47656"/>
                    <a:pt x="76453" y="47192"/>
                    <a:pt x="76165" y="47476"/>
                  </a:cubicBezTo>
                  <a:cubicBezTo>
                    <a:pt x="76022" y="47616"/>
                    <a:pt x="76310" y="47937"/>
                    <a:pt x="76165" y="48077"/>
                  </a:cubicBezTo>
                  <a:cubicBezTo>
                    <a:pt x="75985" y="48264"/>
                    <a:pt x="73352" y="47890"/>
                    <a:pt x="73172" y="48077"/>
                  </a:cubicBezTo>
                  <a:cubicBezTo>
                    <a:pt x="73029" y="48217"/>
                    <a:pt x="73317" y="48538"/>
                    <a:pt x="73172" y="48678"/>
                  </a:cubicBezTo>
                  <a:cubicBezTo>
                    <a:pt x="72883" y="48962"/>
                    <a:pt x="72234" y="48394"/>
                    <a:pt x="71946" y="48678"/>
                  </a:cubicBezTo>
                  <a:cubicBezTo>
                    <a:pt x="71803" y="48818"/>
                    <a:pt x="72091" y="49139"/>
                    <a:pt x="71946" y="49279"/>
                  </a:cubicBezTo>
                  <a:cubicBezTo>
                    <a:pt x="71803" y="49419"/>
                    <a:pt x="71550" y="49192"/>
                    <a:pt x="71369" y="49279"/>
                  </a:cubicBezTo>
                  <a:cubicBezTo>
                    <a:pt x="71116" y="49405"/>
                    <a:pt x="71008" y="49754"/>
                    <a:pt x="70755" y="49880"/>
                  </a:cubicBezTo>
                  <a:cubicBezTo>
                    <a:pt x="70577" y="49966"/>
                    <a:pt x="70359" y="49812"/>
                    <a:pt x="70143" y="49880"/>
                  </a:cubicBezTo>
                  <a:cubicBezTo>
                    <a:pt x="69710" y="50020"/>
                    <a:pt x="69386" y="50341"/>
                    <a:pt x="68952" y="50481"/>
                  </a:cubicBezTo>
                  <a:cubicBezTo>
                    <a:pt x="68772" y="50549"/>
                    <a:pt x="68484" y="50341"/>
                    <a:pt x="68341" y="50481"/>
                  </a:cubicBezTo>
                  <a:cubicBezTo>
                    <a:pt x="68195" y="50621"/>
                    <a:pt x="68484" y="50938"/>
                    <a:pt x="68341" y="51082"/>
                  </a:cubicBezTo>
                  <a:cubicBezTo>
                    <a:pt x="68160" y="51248"/>
                    <a:pt x="66247" y="50920"/>
                    <a:pt x="65924" y="51082"/>
                  </a:cubicBezTo>
                  <a:cubicBezTo>
                    <a:pt x="65671" y="51208"/>
                    <a:pt x="65528" y="51482"/>
                    <a:pt x="65347" y="51683"/>
                  </a:cubicBezTo>
                  <a:cubicBezTo>
                    <a:pt x="64951" y="51683"/>
                    <a:pt x="64517" y="51557"/>
                    <a:pt x="64121" y="51683"/>
                  </a:cubicBezTo>
                  <a:cubicBezTo>
                    <a:pt x="63868" y="51769"/>
                    <a:pt x="63796" y="52194"/>
                    <a:pt x="63545" y="52284"/>
                  </a:cubicBezTo>
                  <a:cubicBezTo>
                    <a:pt x="62750" y="52536"/>
                    <a:pt x="61885" y="52090"/>
                    <a:pt x="61128" y="52284"/>
                  </a:cubicBezTo>
                  <a:cubicBezTo>
                    <a:pt x="60694" y="52392"/>
                    <a:pt x="60333" y="52777"/>
                    <a:pt x="59902" y="52885"/>
                  </a:cubicBezTo>
                  <a:cubicBezTo>
                    <a:pt x="59541" y="52982"/>
                    <a:pt x="59072" y="52737"/>
                    <a:pt x="58711" y="52885"/>
                  </a:cubicBezTo>
                  <a:cubicBezTo>
                    <a:pt x="57054" y="53551"/>
                    <a:pt x="57232" y="54249"/>
                    <a:pt x="55683" y="54688"/>
                  </a:cubicBezTo>
                  <a:cubicBezTo>
                    <a:pt x="54710" y="54969"/>
                    <a:pt x="53662" y="54929"/>
                    <a:pt x="52689" y="55289"/>
                  </a:cubicBezTo>
                  <a:cubicBezTo>
                    <a:pt x="52005" y="55545"/>
                    <a:pt x="51571" y="56235"/>
                    <a:pt x="50887" y="56491"/>
                  </a:cubicBezTo>
                  <a:cubicBezTo>
                    <a:pt x="49912" y="56851"/>
                    <a:pt x="48866" y="56811"/>
                    <a:pt x="47858" y="57092"/>
                  </a:cubicBezTo>
                  <a:cubicBezTo>
                    <a:pt x="47425" y="57214"/>
                    <a:pt x="47101" y="57603"/>
                    <a:pt x="46668" y="57693"/>
                  </a:cubicBezTo>
                  <a:cubicBezTo>
                    <a:pt x="46091" y="57812"/>
                    <a:pt x="45442" y="57574"/>
                    <a:pt x="44865" y="57693"/>
                  </a:cubicBezTo>
                  <a:cubicBezTo>
                    <a:pt x="43963" y="57869"/>
                    <a:pt x="43313" y="58676"/>
                    <a:pt x="42448" y="58895"/>
                  </a:cubicBezTo>
                  <a:cubicBezTo>
                    <a:pt x="42052" y="58992"/>
                    <a:pt x="41618" y="58769"/>
                    <a:pt x="41258" y="58895"/>
                  </a:cubicBezTo>
                  <a:cubicBezTo>
                    <a:pt x="41007" y="58981"/>
                    <a:pt x="40861" y="59338"/>
                    <a:pt x="40646" y="59496"/>
                  </a:cubicBezTo>
                  <a:cubicBezTo>
                    <a:pt x="40285" y="59745"/>
                    <a:pt x="39851" y="59896"/>
                    <a:pt x="39455" y="60097"/>
                  </a:cubicBezTo>
                  <a:cubicBezTo>
                    <a:pt x="39024" y="60299"/>
                    <a:pt x="38663" y="60590"/>
                    <a:pt x="38229" y="60698"/>
                  </a:cubicBezTo>
                  <a:cubicBezTo>
                    <a:pt x="37833" y="60795"/>
                    <a:pt x="37399" y="60572"/>
                    <a:pt x="37038" y="60698"/>
                  </a:cubicBezTo>
                  <a:cubicBezTo>
                    <a:pt x="36499" y="60878"/>
                    <a:pt x="36319" y="61645"/>
                    <a:pt x="35812" y="61900"/>
                  </a:cubicBezTo>
                  <a:cubicBezTo>
                    <a:pt x="35632" y="61987"/>
                    <a:pt x="35381" y="61760"/>
                    <a:pt x="35236" y="61900"/>
                  </a:cubicBezTo>
                  <a:cubicBezTo>
                    <a:pt x="35093" y="62040"/>
                    <a:pt x="35381" y="62357"/>
                    <a:pt x="35236" y="62501"/>
                  </a:cubicBezTo>
                  <a:cubicBezTo>
                    <a:pt x="35128" y="62624"/>
                    <a:pt x="33649" y="62382"/>
                    <a:pt x="33433" y="62501"/>
                  </a:cubicBezTo>
                  <a:cubicBezTo>
                    <a:pt x="32819" y="62796"/>
                    <a:pt x="31593" y="64610"/>
                    <a:pt x="31016" y="64905"/>
                  </a:cubicBezTo>
                  <a:cubicBezTo>
                    <a:pt x="30836" y="64992"/>
                    <a:pt x="30585" y="64819"/>
                    <a:pt x="30405" y="64905"/>
                  </a:cubicBezTo>
                  <a:cubicBezTo>
                    <a:pt x="29863" y="65171"/>
                    <a:pt x="29141" y="66345"/>
                    <a:pt x="28602" y="66708"/>
                  </a:cubicBezTo>
                  <a:cubicBezTo>
                    <a:pt x="28241" y="66957"/>
                    <a:pt x="27772" y="67061"/>
                    <a:pt x="27411" y="67309"/>
                  </a:cubicBezTo>
                  <a:cubicBezTo>
                    <a:pt x="26907" y="67622"/>
                    <a:pt x="26654" y="68194"/>
                    <a:pt x="26185" y="68511"/>
                  </a:cubicBezTo>
                  <a:cubicBezTo>
                    <a:pt x="25824" y="68760"/>
                    <a:pt x="25320" y="68796"/>
                    <a:pt x="24994" y="69112"/>
                  </a:cubicBezTo>
                  <a:cubicBezTo>
                    <a:pt x="24851" y="69253"/>
                    <a:pt x="25140" y="69569"/>
                    <a:pt x="24994" y="69713"/>
                  </a:cubicBezTo>
                  <a:cubicBezTo>
                    <a:pt x="23733" y="70959"/>
                    <a:pt x="25032" y="67813"/>
                    <a:pt x="23769" y="70314"/>
                  </a:cubicBezTo>
                  <a:cubicBezTo>
                    <a:pt x="23696" y="70494"/>
                    <a:pt x="23914" y="70771"/>
                    <a:pt x="23769" y="70916"/>
                  </a:cubicBezTo>
                  <a:cubicBezTo>
                    <a:pt x="23480" y="71200"/>
                    <a:pt x="22939" y="70735"/>
                    <a:pt x="22578" y="70916"/>
                  </a:cubicBezTo>
                  <a:cubicBezTo>
                    <a:pt x="20056" y="72164"/>
                    <a:pt x="23227" y="70876"/>
                    <a:pt x="21966" y="72117"/>
                  </a:cubicBezTo>
                  <a:cubicBezTo>
                    <a:pt x="21821" y="72258"/>
                    <a:pt x="21570" y="72031"/>
                    <a:pt x="21389" y="72117"/>
                  </a:cubicBezTo>
                  <a:cubicBezTo>
                    <a:pt x="21136" y="72243"/>
                    <a:pt x="20956" y="72517"/>
                    <a:pt x="20775" y="72718"/>
                  </a:cubicBezTo>
                  <a:cubicBezTo>
                    <a:pt x="20560" y="72920"/>
                    <a:pt x="20306" y="73068"/>
                    <a:pt x="20163" y="73319"/>
                  </a:cubicBezTo>
                  <a:cubicBezTo>
                    <a:pt x="20091" y="73500"/>
                    <a:pt x="20306" y="73777"/>
                    <a:pt x="20163" y="73920"/>
                  </a:cubicBezTo>
                  <a:cubicBezTo>
                    <a:pt x="19875" y="74205"/>
                    <a:pt x="19261" y="73636"/>
                    <a:pt x="18973" y="73920"/>
                  </a:cubicBezTo>
                  <a:cubicBezTo>
                    <a:pt x="18827" y="74061"/>
                    <a:pt x="19045" y="74342"/>
                    <a:pt x="18973" y="74521"/>
                  </a:cubicBezTo>
                  <a:cubicBezTo>
                    <a:pt x="18612" y="75241"/>
                    <a:pt x="17531" y="75601"/>
                    <a:pt x="17170" y="76325"/>
                  </a:cubicBezTo>
                  <a:cubicBezTo>
                    <a:pt x="17097" y="76504"/>
                    <a:pt x="17243" y="76746"/>
                    <a:pt x="17170" y="76922"/>
                  </a:cubicBezTo>
                  <a:cubicBezTo>
                    <a:pt x="17025" y="77177"/>
                    <a:pt x="16774" y="77325"/>
                    <a:pt x="16556" y="77526"/>
                  </a:cubicBezTo>
                  <a:cubicBezTo>
                    <a:pt x="16340" y="77728"/>
                    <a:pt x="16195" y="77998"/>
                    <a:pt x="15944" y="78127"/>
                  </a:cubicBezTo>
                  <a:cubicBezTo>
                    <a:pt x="15764" y="78214"/>
                    <a:pt x="15475" y="77987"/>
                    <a:pt x="15367" y="78127"/>
                  </a:cubicBezTo>
                  <a:cubicBezTo>
                    <a:pt x="15042" y="78444"/>
                    <a:pt x="15042" y="78970"/>
                    <a:pt x="14753" y="79330"/>
                  </a:cubicBezTo>
                  <a:cubicBezTo>
                    <a:pt x="14430" y="79780"/>
                    <a:pt x="13851" y="80060"/>
                    <a:pt x="13527" y="80532"/>
                  </a:cubicBezTo>
                  <a:cubicBezTo>
                    <a:pt x="13420" y="80697"/>
                    <a:pt x="13600" y="80953"/>
                    <a:pt x="13527" y="81133"/>
                  </a:cubicBezTo>
                  <a:cubicBezTo>
                    <a:pt x="13166" y="81852"/>
                    <a:pt x="12086" y="82212"/>
                    <a:pt x="11725" y="82936"/>
                  </a:cubicBezTo>
                  <a:cubicBezTo>
                    <a:pt x="11652" y="83116"/>
                    <a:pt x="11868" y="83393"/>
                    <a:pt x="11725" y="83537"/>
                  </a:cubicBezTo>
                  <a:cubicBezTo>
                    <a:pt x="11580" y="83677"/>
                    <a:pt x="11291" y="83396"/>
                    <a:pt x="11148" y="83537"/>
                  </a:cubicBezTo>
                  <a:cubicBezTo>
                    <a:pt x="11003" y="83677"/>
                    <a:pt x="11219" y="83958"/>
                    <a:pt x="11148" y="84138"/>
                  </a:cubicBezTo>
                  <a:cubicBezTo>
                    <a:pt x="10895" y="84641"/>
                    <a:pt x="10173" y="84832"/>
                    <a:pt x="9922" y="85340"/>
                  </a:cubicBezTo>
                  <a:cubicBezTo>
                    <a:pt x="9850" y="85520"/>
                    <a:pt x="9993" y="85761"/>
                    <a:pt x="9922" y="85941"/>
                  </a:cubicBezTo>
                  <a:cubicBezTo>
                    <a:pt x="9777" y="86193"/>
                    <a:pt x="9453" y="86290"/>
                    <a:pt x="9343" y="86542"/>
                  </a:cubicBezTo>
                  <a:cubicBezTo>
                    <a:pt x="9273" y="86722"/>
                    <a:pt x="9489" y="86999"/>
                    <a:pt x="9343" y="87143"/>
                  </a:cubicBezTo>
                  <a:cubicBezTo>
                    <a:pt x="9200" y="87283"/>
                    <a:pt x="8877" y="87002"/>
                    <a:pt x="8731" y="87143"/>
                  </a:cubicBezTo>
                  <a:cubicBezTo>
                    <a:pt x="8408" y="87459"/>
                    <a:pt x="8371" y="87971"/>
                    <a:pt x="8117" y="88345"/>
                  </a:cubicBezTo>
                  <a:cubicBezTo>
                    <a:pt x="7974" y="88582"/>
                    <a:pt x="7649" y="88694"/>
                    <a:pt x="7506" y="88946"/>
                  </a:cubicBezTo>
                  <a:cubicBezTo>
                    <a:pt x="7433" y="89126"/>
                    <a:pt x="7578" y="89367"/>
                    <a:pt x="7506" y="89547"/>
                  </a:cubicBezTo>
                  <a:cubicBezTo>
                    <a:pt x="7360" y="89799"/>
                    <a:pt x="7001" y="89878"/>
                    <a:pt x="6929" y="90148"/>
                  </a:cubicBezTo>
                  <a:cubicBezTo>
                    <a:pt x="6784" y="90526"/>
                    <a:pt x="7072" y="90968"/>
                    <a:pt x="6929" y="91350"/>
                  </a:cubicBezTo>
                  <a:cubicBezTo>
                    <a:pt x="6856" y="91620"/>
                    <a:pt x="6460" y="91699"/>
                    <a:pt x="6315" y="91951"/>
                  </a:cubicBezTo>
                  <a:cubicBezTo>
                    <a:pt x="6242" y="92131"/>
                    <a:pt x="6387" y="92372"/>
                    <a:pt x="6315" y="92548"/>
                  </a:cubicBezTo>
                  <a:cubicBezTo>
                    <a:pt x="5415" y="94384"/>
                    <a:pt x="5846" y="91451"/>
                    <a:pt x="5126" y="94355"/>
                  </a:cubicBezTo>
                  <a:cubicBezTo>
                    <a:pt x="5016" y="94743"/>
                    <a:pt x="5234" y="95168"/>
                    <a:pt x="5126" y="95557"/>
                  </a:cubicBezTo>
                  <a:cubicBezTo>
                    <a:pt x="4908" y="96424"/>
                    <a:pt x="4116" y="97090"/>
                    <a:pt x="3900" y="97961"/>
                  </a:cubicBezTo>
                  <a:cubicBezTo>
                    <a:pt x="3790" y="98350"/>
                    <a:pt x="4043" y="98782"/>
                    <a:pt x="3900" y="99163"/>
                  </a:cubicBezTo>
                  <a:cubicBezTo>
                    <a:pt x="3828" y="99433"/>
                    <a:pt x="3502" y="99562"/>
                    <a:pt x="3321" y="99764"/>
                  </a:cubicBezTo>
                  <a:cubicBezTo>
                    <a:pt x="3106" y="100164"/>
                    <a:pt x="2817" y="100531"/>
                    <a:pt x="2710" y="100966"/>
                  </a:cubicBezTo>
                  <a:cubicBezTo>
                    <a:pt x="2602" y="101355"/>
                    <a:pt x="2817" y="101779"/>
                    <a:pt x="2710" y="102168"/>
                  </a:cubicBezTo>
                  <a:cubicBezTo>
                    <a:pt x="2602" y="102603"/>
                    <a:pt x="2203" y="102935"/>
                    <a:pt x="2096" y="103370"/>
                  </a:cubicBezTo>
                  <a:cubicBezTo>
                    <a:pt x="1988" y="103759"/>
                    <a:pt x="2241" y="104191"/>
                    <a:pt x="2096" y="104572"/>
                  </a:cubicBezTo>
                  <a:cubicBezTo>
                    <a:pt x="2025" y="104842"/>
                    <a:pt x="1591" y="104903"/>
                    <a:pt x="1484" y="105173"/>
                  </a:cubicBezTo>
                  <a:cubicBezTo>
                    <a:pt x="1338" y="105554"/>
                    <a:pt x="1627" y="105997"/>
                    <a:pt x="1484" y="106375"/>
                  </a:cubicBezTo>
                  <a:cubicBezTo>
                    <a:pt x="1411" y="106645"/>
                    <a:pt x="977" y="106706"/>
                    <a:pt x="907" y="106976"/>
                  </a:cubicBezTo>
                  <a:cubicBezTo>
                    <a:pt x="762" y="107358"/>
                    <a:pt x="1050" y="107800"/>
                    <a:pt x="907" y="108178"/>
                  </a:cubicBezTo>
                  <a:cubicBezTo>
                    <a:pt x="834" y="108448"/>
                    <a:pt x="401" y="108509"/>
                    <a:pt x="293" y="108779"/>
                  </a:cubicBezTo>
                  <a:cubicBezTo>
                    <a:pt x="150" y="109179"/>
                    <a:pt x="293" y="112173"/>
                    <a:pt x="293" y="112990"/>
                  </a:cubicBezTo>
                  <a:cubicBezTo>
                    <a:pt x="293" y="113389"/>
                    <a:pt x="293" y="113789"/>
                    <a:pt x="293" y="114192"/>
                  </a:cubicBezTo>
                  <a:cubicBezTo>
                    <a:pt x="293" y="114394"/>
                    <a:pt x="366" y="114613"/>
                    <a:pt x="293" y="114793"/>
                  </a:cubicBezTo>
                  <a:cubicBezTo>
                    <a:pt x="150" y="115045"/>
                    <a:pt x="-176" y="115142"/>
                    <a:pt x="-319" y="115390"/>
                  </a:cubicBezTo>
                  <a:cubicBezTo>
                    <a:pt x="-392" y="115549"/>
                    <a:pt x="-319" y="117481"/>
                    <a:pt x="-319" y="117798"/>
                  </a:cubicBezTo>
                  <a:cubicBezTo>
                    <a:pt x="-319" y="120001"/>
                    <a:pt x="-319" y="122206"/>
                    <a:pt x="-319" y="124409"/>
                  </a:cubicBezTo>
                  <a:cubicBezTo>
                    <a:pt x="-319" y="126615"/>
                    <a:pt x="-319" y="128818"/>
                    <a:pt x="-319" y="131024"/>
                  </a:cubicBezTo>
                  <a:cubicBezTo>
                    <a:pt x="-319" y="131359"/>
                    <a:pt x="-429" y="133673"/>
                    <a:pt x="-319" y="134029"/>
                  </a:cubicBezTo>
                  <a:cubicBezTo>
                    <a:pt x="-176" y="134454"/>
                    <a:pt x="185" y="134795"/>
                    <a:pt x="293" y="135231"/>
                  </a:cubicBezTo>
                  <a:cubicBezTo>
                    <a:pt x="401" y="135620"/>
                    <a:pt x="293" y="136033"/>
                    <a:pt x="293" y="136433"/>
                  </a:cubicBezTo>
                  <a:cubicBezTo>
                    <a:pt x="293" y="136832"/>
                    <a:pt x="293" y="137236"/>
                    <a:pt x="293" y="137635"/>
                  </a:cubicBezTo>
                  <a:cubicBezTo>
                    <a:pt x="293" y="137837"/>
                    <a:pt x="220" y="138045"/>
                    <a:pt x="293" y="138236"/>
                  </a:cubicBezTo>
                  <a:cubicBezTo>
                    <a:pt x="438" y="138661"/>
                    <a:pt x="762" y="139013"/>
                    <a:pt x="907" y="139438"/>
                  </a:cubicBezTo>
                  <a:cubicBezTo>
                    <a:pt x="977" y="139629"/>
                    <a:pt x="907" y="139838"/>
                    <a:pt x="907" y="140039"/>
                  </a:cubicBezTo>
                  <a:cubicBezTo>
                    <a:pt x="907" y="140676"/>
                    <a:pt x="797" y="143937"/>
                    <a:pt x="907" y="144246"/>
                  </a:cubicBezTo>
                  <a:cubicBezTo>
                    <a:pt x="977" y="144516"/>
                    <a:pt x="1376" y="144595"/>
                    <a:pt x="1484" y="144847"/>
                  </a:cubicBezTo>
                  <a:cubicBezTo>
                    <a:pt x="1664" y="145203"/>
                    <a:pt x="1195" y="145768"/>
                    <a:pt x="1484" y="146049"/>
                  </a:cubicBezTo>
                  <a:cubicBezTo>
                    <a:pt x="1627" y="146190"/>
                    <a:pt x="1952" y="145909"/>
                    <a:pt x="2096" y="146049"/>
                  </a:cubicBezTo>
                  <a:cubicBezTo>
                    <a:pt x="2241" y="146190"/>
                    <a:pt x="2025" y="146474"/>
                    <a:pt x="2096" y="146650"/>
                  </a:cubicBezTo>
                  <a:cubicBezTo>
                    <a:pt x="2241" y="146902"/>
                    <a:pt x="2564" y="146999"/>
                    <a:pt x="2710" y="147251"/>
                  </a:cubicBezTo>
                  <a:cubicBezTo>
                    <a:pt x="2782" y="147431"/>
                    <a:pt x="2710" y="147654"/>
                    <a:pt x="2710" y="147852"/>
                  </a:cubicBezTo>
                  <a:cubicBezTo>
                    <a:pt x="2925" y="148054"/>
                    <a:pt x="3178" y="148201"/>
                    <a:pt x="3321" y="148453"/>
                  </a:cubicBezTo>
                  <a:cubicBezTo>
                    <a:pt x="3394" y="148633"/>
                    <a:pt x="3178" y="148914"/>
                    <a:pt x="3321" y="149054"/>
                  </a:cubicBezTo>
                  <a:cubicBezTo>
                    <a:pt x="3467" y="149195"/>
                    <a:pt x="3755" y="148914"/>
                    <a:pt x="3900" y="149054"/>
                  </a:cubicBezTo>
                  <a:cubicBezTo>
                    <a:pt x="4728" y="149857"/>
                    <a:pt x="2890" y="149655"/>
                    <a:pt x="4512" y="149655"/>
                  </a:cubicBezTo>
                  <a:cubicBezTo>
                    <a:pt x="4728" y="149655"/>
                    <a:pt x="5126" y="149454"/>
                    <a:pt x="5126" y="149655"/>
                  </a:cubicBezTo>
                  <a:cubicBezTo>
                    <a:pt x="5126" y="149857"/>
                    <a:pt x="4728" y="149655"/>
                    <a:pt x="4512" y="149655"/>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3" name="Google Shape;583;p12"/>
            <p:cNvSpPr/>
            <p:nvPr/>
          </p:nvSpPr>
          <p:spPr>
            <a:xfrm>
              <a:off x="12732860" y="1532864"/>
              <a:ext cx="42769" cy="39044"/>
            </a:xfrm>
            <a:custGeom>
              <a:rect b="b" l="l" r="r" t="t"/>
              <a:pathLst>
                <a:path extrusionOk="0" h="39044" w="42769">
                  <a:moveTo>
                    <a:pt x="-368" y="-73"/>
                  </a:moveTo>
                  <a:cubicBezTo>
                    <a:pt x="499" y="1482"/>
                    <a:pt x="1149" y="3180"/>
                    <a:pt x="2014" y="4735"/>
                  </a:cubicBezTo>
                  <a:cubicBezTo>
                    <a:pt x="2375" y="5365"/>
                    <a:pt x="2879" y="5912"/>
                    <a:pt x="3240" y="6538"/>
                  </a:cubicBezTo>
                  <a:cubicBezTo>
                    <a:pt x="3851" y="7639"/>
                    <a:pt x="4646" y="9770"/>
                    <a:pt x="5656" y="10749"/>
                  </a:cubicBezTo>
                  <a:cubicBezTo>
                    <a:pt x="6160" y="11260"/>
                    <a:pt x="6917" y="11440"/>
                    <a:pt x="7459" y="11951"/>
                  </a:cubicBezTo>
                  <a:cubicBezTo>
                    <a:pt x="7963" y="12462"/>
                    <a:pt x="8251" y="13153"/>
                    <a:pt x="8647" y="13754"/>
                  </a:cubicBezTo>
                  <a:cubicBezTo>
                    <a:pt x="9046" y="14355"/>
                    <a:pt x="9477" y="14938"/>
                    <a:pt x="9838" y="15557"/>
                  </a:cubicBezTo>
                  <a:cubicBezTo>
                    <a:pt x="10054" y="15942"/>
                    <a:pt x="10126" y="16442"/>
                    <a:pt x="10452" y="16759"/>
                  </a:cubicBezTo>
                  <a:cubicBezTo>
                    <a:pt x="10595" y="16899"/>
                    <a:pt x="10884" y="16647"/>
                    <a:pt x="11064" y="16759"/>
                  </a:cubicBezTo>
                  <a:cubicBezTo>
                    <a:pt x="11064" y="16770"/>
                    <a:pt x="13335" y="18908"/>
                    <a:pt x="13481" y="19163"/>
                  </a:cubicBezTo>
                  <a:cubicBezTo>
                    <a:pt x="13553" y="19343"/>
                    <a:pt x="13335" y="19624"/>
                    <a:pt x="13481" y="19764"/>
                  </a:cubicBezTo>
                  <a:cubicBezTo>
                    <a:pt x="13804" y="20081"/>
                    <a:pt x="14310" y="20117"/>
                    <a:pt x="14671" y="20365"/>
                  </a:cubicBezTo>
                  <a:cubicBezTo>
                    <a:pt x="15140" y="20678"/>
                    <a:pt x="15391" y="21254"/>
                    <a:pt x="15860" y="21567"/>
                  </a:cubicBezTo>
                  <a:cubicBezTo>
                    <a:pt x="16148" y="22891"/>
                    <a:pt x="17123" y="21884"/>
                    <a:pt x="17700" y="22168"/>
                  </a:cubicBezTo>
                  <a:cubicBezTo>
                    <a:pt x="20187" y="23421"/>
                    <a:pt x="17051" y="22129"/>
                    <a:pt x="18277" y="23370"/>
                  </a:cubicBezTo>
                  <a:cubicBezTo>
                    <a:pt x="18600" y="23687"/>
                    <a:pt x="19106" y="23723"/>
                    <a:pt x="19503" y="23971"/>
                  </a:cubicBezTo>
                  <a:cubicBezTo>
                    <a:pt x="20187" y="24435"/>
                    <a:pt x="20585" y="25314"/>
                    <a:pt x="21305" y="25774"/>
                  </a:cubicBezTo>
                  <a:cubicBezTo>
                    <a:pt x="21666" y="26023"/>
                    <a:pt x="22062" y="26235"/>
                    <a:pt x="22496" y="26375"/>
                  </a:cubicBezTo>
                  <a:cubicBezTo>
                    <a:pt x="22676" y="26444"/>
                    <a:pt x="22965" y="26235"/>
                    <a:pt x="23108" y="26375"/>
                  </a:cubicBezTo>
                  <a:cubicBezTo>
                    <a:pt x="23253" y="26515"/>
                    <a:pt x="23037" y="26796"/>
                    <a:pt x="23108" y="26976"/>
                  </a:cubicBezTo>
                  <a:cubicBezTo>
                    <a:pt x="23253" y="27228"/>
                    <a:pt x="23506" y="27379"/>
                    <a:pt x="23722" y="27577"/>
                  </a:cubicBezTo>
                  <a:cubicBezTo>
                    <a:pt x="23938" y="27779"/>
                    <a:pt x="24083" y="28052"/>
                    <a:pt x="24298" y="28178"/>
                  </a:cubicBezTo>
                  <a:cubicBezTo>
                    <a:pt x="24479" y="28265"/>
                    <a:pt x="24732" y="28092"/>
                    <a:pt x="24913" y="28178"/>
                  </a:cubicBezTo>
                  <a:cubicBezTo>
                    <a:pt x="25417" y="28430"/>
                    <a:pt x="25597" y="29128"/>
                    <a:pt x="26101" y="29380"/>
                  </a:cubicBezTo>
                  <a:cubicBezTo>
                    <a:pt x="26282" y="29467"/>
                    <a:pt x="26535" y="29294"/>
                    <a:pt x="26715" y="29380"/>
                  </a:cubicBezTo>
                  <a:cubicBezTo>
                    <a:pt x="27435" y="29740"/>
                    <a:pt x="27796" y="30824"/>
                    <a:pt x="28518" y="31183"/>
                  </a:cubicBezTo>
                  <a:cubicBezTo>
                    <a:pt x="28698" y="31270"/>
                    <a:pt x="28987" y="31043"/>
                    <a:pt x="29132" y="31183"/>
                  </a:cubicBezTo>
                  <a:cubicBezTo>
                    <a:pt x="29275" y="31324"/>
                    <a:pt x="29059" y="31604"/>
                    <a:pt x="29132" y="31784"/>
                  </a:cubicBezTo>
                  <a:cubicBezTo>
                    <a:pt x="29275" y="32036"/>
                    <a:pt x="29601" y="32134"/>
                    <a:pt x="29744" y="32385"/>
                  </a:cubicBezTo>
                  <a:cubicBezTo>
                    <a:pt x="29816" y="32565"/>
                    <a:pt x="29601" y="32846"/>
                    <a:pt x="29744" y="32986"/>
                  </a:cubicBezTo>
                  <a:cubicBezTo>
                    <a:pt x="30032" y="33271"/>
                    <a:pt x="30646" y="32702"/>
                    <a:pt x="30934" y="32986"/>
                  </a:cubicBezTo>
                  <a:cubicBezTo>
                    <a:pt x="31078" y="33127"/>
                    <a:pt x="30789" y="33447"/>
                    <a:pt x="30934" y="33587"/>
                  </a:cubicBezTo>
                  <a:cubicBezTo>
                    <a:pt x="31078" y="33728"/>
                    <a:pt x="31366" y="33501"/>
                    <a:pt x="31546" y="33587"/>
                  </a:cubicBezTo>
                  <a:cubicBezTo>
                    <a:pt x="32053" y="33839"/>
                    <a:pt x="32233" y="34534"/>
                    <a:pt x="32737" y="34789"/>
                  </a:cubicBezTo>
                  <a:cubicBezTo>
                    <a:pt x="32918" y="34876"/>
                    <a:pt x="33171" y="34703"/>
                    <a:pt x="33349" y="34789"/>
                  </a:cubicBezTo>
                  <a:cubicBezTo>
                    <a:pt x="33855" y="35041"/>
                    <a:pt x="34036" y="35739"/>
                    <a:pt x="34540" y="35992"/>
                  </a:cubicBezTo>
                  <a:cubicBezTo>
                    <a:pt x="34720" y="36078"/>
                    <a:pt x="34973" y="35923"/>
                    <a:pt x="35154" y="35992"/>
                  </a:cubicBezTo>
                  <a:cubicBezTo>
                    <a:pt x="35585" y="36132"/>
                    <a:pt x="35911" y="36452"/>
                    <a:pt x="36342" y="36593"/>
                  </a:cubicBezTo>
                  <a:cubicBezTo>
                    <a:pt x="36523" y="36661"/>
                    <a:pt x="36776" y="36506"/>
                    <a:pt x="36956" y="36593"/>
                  </a:cubicBezTo>
                  <a:cubicBezTo>
                    <a:pt x="37209" y="36718"/>
                    <a:pt x="37317" y="37068"/>
                    <a:pt x="37568" y="37193"/>
                  </a:cubicBezTo>
                  <a:cubicBezTo>
                    <a:pt x="37749" y="37280"/>
                    <a:pt x="37967" y="37193"/>
                    <a:pt x="38147" y="37193"/>
                  </a:cubicBezTo>
                  <a:cubicBezTo>
                    <a:pt x="38363" y="37193"/>
                    <a:pt x="38543" y="37193"/>
                    <a:pt x="38759" y="37193"/>
                  </a:cubicBezTo>
                  <a:cubicBezTo>
                    <a:pt x="39373" y="37193"/>
                    <a:pt x="39950" y="37193"/>
                    <a:pt x="40562" y="37193"/>
                  </a:cubicBezTo>
                  <a:cubicBezTo>
                    <a:pt x="40779" y="37193"/>
                    <a:pt x="41176" y="36992"/>
                    <a:pt x="41176" y="37193"/>
                  </a:cubicBezTo>
                  <a:cubicBezTo>
                    <a:pt x="41176" y="37395"/>
                    <a:pt x="40779" y="37193"/>
                    <a:pt x="40562" y="37193"/>
                  </a:cubicBezTo>
                  <a:cubicBezTo>
                    <a:pt x="41176" y="37787"/>
                    <a:pt x="41787" y="38378"/>
                    <a:pt x="42402" y="38971"/>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4" name="Google Shape;584;p12"/>
            <p:cNvSpPr/>
            <p:nvPr/>
          </p:nvSpPr>
          <p:spPr>
            <a:xfrm>
              <a:off x="12873146" y="1567129"/>
              <a:ext cx="78965" cy="36661"/>
            </a:xfrm>
            <a:custGeom>
              <a:rect b="b" l="l" r="r" t="t"/>
              <a:pathLst>
                <a:path extrusionOk="0" h="36661" w="78965">
                  <a:moveTo>
                    <a:pt x="78597" y="-73"/>
                  </a:moveTo>
                  <a:cubicBezTo>
                    <a:pt x="77010" y="2144"/>
                    <a:pt x="74920" y="89"/>
                    <a:pt x="73190" y="528"/>
                  </a:cubicBezTo>
                  <a:cubicBezTo>
                    <a:pt x="72287" y="744"/>
                    <a:pt x="71638" y="1514"/>
                    <a:pt x="70773" y="1734"/>
                  </a:cubicBezTo>
                  <a:cubicBezTo>
                    <a:pt x="70377" y="1831"/>
                    <a:pt x="69943" y="1658"/>
                    <a:pt x="69547" y="1734"/>
                  </a:cubicBezTo>
                  <a:cubicBezTo>
                    <a:pt x="68933" y="1856"/>
                    <a:pt x="68356" y="2180"/>
                    <a:pt x="67744" y="2335"/>
                  </a:cubicBezTo>
                  <a:cubicBezTo>
                    <a:pt x="67564" y="2381"/>
                    <a:pt x="67346" y="2266"/>
                    <a:pt x="67166" y="2335"/>
                  </a:cubicBezTo>
                  <a:cubicBezTo>
                    <a:pt x="66734" y="2475"/>
                    <a:pt x="66373" y="2792"/>
                    <a:pt x="65940" y="2932"/>
                  </a:cubicBezTo>
                  <a:cubicBezTo>
                    <a:pt x="65581" y="3058"/>
                    <a:pt x="65112" y="2752"/>
                    <a:pt x="64751" y="2932"/>
                  </a:cubicBezTo>
                  <a:cubicBezTo>
                    <a:pt x="64498" y="3058"/>
                    <a:pt x="64390" y="3407"/>
                    <a:pt x="64137" y="3533"/>
                  </a:cubicBezTo>
                  <a:cubicBezTo>
                    <a:pt x="63776" y="3713"/>
                    <a:pt x="63307" y="3353"/>
                    <a:pt x="62946" y="3533"/>
                  </a:cubicBezTo>
                  <a:cubicBezTo>
                    <a:pt x="62695" y="3659"/>
                    <a:pt x="62587" y="4008"/>
                    <a:pt x="62334" y="4134"/>
                  </a:cubicBezTo>
                  <a:cubicBezTo>
                    <a:pt x="61973" y="4314"/>
                    <a:pt x="61397" y="3850"/>
                    <a:pt x="61144" y="4134"/>
                  </a:cubicBezTo>
                  <a:cubicBezTo>
                    <a:pt x="61001" y="4275"/>
                    <a:pt x="61289" y="4595"/>
                    <a:pt x="61144" y="4735"/>
                  </a:cubicBezTo>
                  <a:cubicBezTo>
                    <a:pt x="60928" y="4948"/>
                    <a:pt x="58549" y="4526"/>
                    <a:pt x="58115" y="4735"/>
                  </a:cubicBezTo>
                  <a:cubicBezTo>
                    <a:pt x="57862" y="4861"/>
                    <a:pt x="57754" y="5210"/>
                    <a:pt x="57501" y="5336"/>
                  </a:cubicBezTo>
                  <a:cubicBezTo>
                    <a:pt x="57250" y="5455"/>
                    <a:pt x="55844" y="5214"/>
                    <a:pt x="55698" y="5336"/>
                  </a:cubicBezTo>
                  <a:cubicBezTo>
                    <a:pt x="55555" y="5476"/>
                    <a:pt x="55844" y="5797"/>
                    <a:pt x="55698" y="5937"/>
                  </a:cubicBezTo>
                  <a:cubicBezTo>
                    <a:pt x="55410" y="6222"/>
                    <a:pt x="54869" y="5757"/>
                    <a:pt x="54510" y="5937"/>
                  </a:cubicBezTo>
                  <a:cubicBezTo>
                    <a:pt x="54257" y="6063"/>
                    <a:pt x="54149" y="6412"/>
                    <a:pt x="53896" y="6538"/>
                  </a:cubicBezTo>
                  <a:cubicBezTo>
                    <a:pt x="53427" y="6779"/>
                    <a:pt x="52562" y="6297"/>
                    <a:pt x="52093" y="6538"/>
                  </a:cubicBezTo>
                  <a:cubicBezTo>
                    <a:pt x="51840" y="6664"/>
                    <a:pt x="51732" y="7013"/>
                    <a:pt x="51479" y="7139"/>
                  </a:cubicBezTo>
                  <a:cubicBezTo>
                    <a:pt x="51120" y="7326"/>
                    <a:pt x="49461" y="6952"/>
                    <a:pt x="49100" y="7139"/>
                  </a:cubicBezTo>
                  <a:cubicBezTo>
                    <a:pt x="48847" y="7265"/>
                    <a:pt x="48739" y="7614"/>
                    <a:pt x="48486" y="7740"/>
                  </a:cubicBezTo>
                  <a:cubicBezTo>
                    <a:pt x="48308" y="7834"/>
                    <a:pt x="46936" y="7740"/>
                    <a:pt x="46683" y="7740"/>
                  </a:cubicBezTo>
                  <a:cubicBezTo>
                    <a:pt x="45277" y="7740"/>
                    <a:pt x="43870" y="7740"/>
                    <a:pt x="42464" y="7740"/>
                  </a:cubicBezTo>
                  <a:cubicBezTo>
                    <a:pt x="39435" y="7740"/>
                    <a:pt x="36442" y="7740"/>
                    <a:pt x="33413" y="7740"/>
                  </a:cubicBezTo>
                  <a:cubicBezTo>
                    <a:pt x="33125" y="7740"/>
                    <a:pt x="29951" y="7664"/>
                    <a:pt x="29808" y="7740"/>
                  </a:cubicBezTo>
                  <a:cubicBezTo>
                    <a:pt x="29555" y="7866"/>
                    <a:pt x="29447" y="8215"/>
                    <a:pt x="29194" y="8341"/>
                  </a:cubicBezTo>
                  <a:cubicBezTo>
                    <a:pt x="28833" y="8518"/>
                    <a:pt x="27823" y="8205"/>
                    <a:pt x="27392" y="8341"/>
                  </a:cubicBezTo>
                  <a:cubicBezTo>
                    <a:pt x="26958" y="8482"/>
                    <a:pt x="26634" y="8798"/>
                    <a:pt x="26201" y="8942"/>
                  </a:cubicBezTo>
                  <a:cubicBezTo>
                    <a:pt x="25769" y="9079"/>
                    <a:pt x="24759" y="8766"/>
                    <a:pt x="24398" y="8942"/>
                  </a:cubicBezTo>
                  <a:cubicBezTo>
                    <a:pt x="24145" y="9068"/>
                    <a:pt x="24037" y="9417"/>
                    <a:pt x="23784" y="9543"/>
                  </a:cubicBezTo>
                  <a:cubicBezTo>
                    <a:pt x="23425" y="9723"/>
                    <a:pt x="22957" y="9363"/>
                    <a:pt x="22596" y="9543"/>
                  </a:cubicBezTo>
                  <a:cubicBezTo>
                    <a:pt x="22307" y="9684"/>
                    <a:pt x="20540" y="11595"/>
                    <a:pt x="20179" y="11947"/>
                  </a:cubicBezTo>
                  <a:cubicBezTo>
                    <a:pt x="19963" y="12149"/>
                    <a:pt x="19855" y="12458"/>
                    <a:pt x="19567" y="12548"/>
                  </a:cubicBezTo>
                  <a:cubicBezTo>
                    <a:pt x="18196" y="13005"/>
                    <a:pt x="18592" y="11940"/>
                    <a:pt x="17762" y="13149"/>
                  </a:cubicBezTo>
                  <a:cubicBezTo>
                    <a:pt x="17511" y="13524"/>
                    <a:pt x="17294" y="13927"/>
                    <a:pt x="17150" y="14351"/>
                  </a:cubicBezTo>
                  <a:cubicBezTo>
                    <a:pt x="17078" y="14542"/>
                    <a:pt x="17294" y="14812"/>
                    <a:pt x="17150" y="14952"/>
                  </a:cubicBezTo>
                  <a:cubicBezTo>
                    <a:pt x="16825" y="15269"/>
                    <a:pt x="16321" y="15305"/>
                    <a:pt x="15960" y="15553"/>
                  </a:cubicBezTo>
                  <a:cubicBezTo>
                    <a:pt x="15707" y="15712"/>
                    <a:pt x="15564" y="15953"/>
                    <a:pt x="15348" y="16154"/>
                  </a:cubicBezTo>
                  <a:cubicBezTo>
                    <a:pt x="15130" y="16356"/>
                    <a:pt x="14842" y="16485"/>
                    <a:pt x="14769" y="16755"/>
                  </a:cubicBezTo>
                  <a:cubicBezTo>
                    <a:pt x="14626" y="17133"/>
                    <a:pt x="14987" y="17623"/>
                    <a:pt x="14769" y="17957"/>
                  </a:cubicBezTo>
                  <a:cubicBezTo>
                    <a:pt x="13904" y="19249"/>
                    <a:pt x="13184" y="17882"/>
                    <a:pt x="12355" y="19159"/>
                  </a:cubicBezTo>
                  <a:cubicBezTo>
                    <a:pt x="12101" y="19534"/>
                    <a:pt x="11994" y="19987"/>
                    <a:pt x="11740" y="20362"/>
                  </a:cubicBezTo>
                  <a:cubicBezTo>
                    <a:pt x="10840" y="21736"/>
                    <a:pt x="11272" y="19983"/>
                    <a:pt x="10552" y="22164"/>
                  </a:cubicBezTo>
                  <a:cubicBezTo>
                    <a:pt x="10154" y="23277"/>
                    <a:pt x="11452" y="22449"/>
                    <a:pt x="9938" y="23967"/>
                  </a:cubicBezTo>
                  <a:cubicBezTo>
                    <a:pt x="9793" y="24108"/>
                    <a:pt x="9504" y="23881"/>
                    <a:pt x="9324" y="23967"/>
                  </a:cubicBezTo>
                  <a:cubicBezTo>
                    <a:pt x="9216" y="24025"/>
                    <a:pt x="6982" y="26256"/>
                    <a:pt x="6945" y="26372"/>
                  </a:cubicBezTo>
                  <a:cubicBezTo>
                    <a:pt x="6729" y="26731"/>
                    <a:pt x="7198" y="27293"/>
                    <a:pt x="6945" y="27574"/>
                  </a:cubicBezTo>
                  <a:cubicBezTo>
                    <a:pt x="6764" y="27714"/>
                    <a:pt x="6513" y="27487"/>
                    <a:pt x="6333" y="27574"/>
                  </a:cubicBezTo>
                  <a:cubicBezTo>
                    <a:pt x="6187" y="27649"/>
                    <a:pt x="4600" y="29218"/>
                    <a:pt x="4528" y="29380"/>
                  </a:cubicBezTo>
                  <a:cubicBezTo>
                    <a:pt x="4457" y="29560"/>
                    <a:pt x="4600" y="29801"/>
                    <a:pt x="4528" y="29981"/>
                  </a:cubicBezTo>
                  <a:cubicBezTo>
                    <a:pt x="4277" y="30485"/>
                    <a:pt x="3555" y="30676"/>
                    <a:pt x="3302" y="31183"/>
                  </a:cubicBezTo>
                  <a:cubicBezTo>
                    <a:pt x="3231" y="31363"/>
                    <a:pt x="3375" y="31604"/>
                    <a:pt x="3302" y="31784"/>
                  </a:cubicBezTo>
                  <a:cubicBezTo>
                    <a:pt x="2943" y="32504"/>
                    <a:pt x="1860" y="32864"/>
                    <a:pt x="1499" y="33587"/>
                  </a:cubicBezTo>
                  <a:cubicBezTo>
                    <a:pt x="1427" y="33767"/>
                    <a:pt x="1645" y="34044"/>
                    <a:pt x="1499" y="34188"/>
                  </a:cubicBezTo>
                  <a:cubicBezTo>
                    <a:pt x="1356" y="34329"/>
                    <a:pt x="1030" y="34048"/>
                    <a:pt x="887" y="34188"/>
                  </a:cubicBezTo>
                  <a:cubicBezTo>
                    <a:pt x="742" y="34329"/>
                    <a:pt x="1030" y="34645"/>
                    <a:pt x="887" y="34789"/>
                  </a:cubicBezTo>
                  <a:cubicBezTo>
                    <a:pt x="742" y="34930"/>
                    <a:pt x="454" y="34649"/>
                    <a:pt x="309" y="34789"/>
                  </a:cubicBezTo>
                  <a:cubicBezTo>
                    <a:pt x="165" y="34930"/>
                    <a:pt x="454" y="35246"/>
                    <a:pt x="309" y="35387"/>
                  </a:cubicBezTo>
                  <a:cubicBezTo>
                    <a:pt x="165" y="35527"/>
                    <a:pt x="-160" y="35246"/>
                    <a:pt x="-303" y="35387"/>
                  </a:cubicBezTo>
                  <a:cubicBezTo>
                    <a:pt x="-449" y="35527"/>
                    <a:pt x="-303" y="35790"/>
                    <a:pt x="-303" y="35988"/>
                  </a:cubicBezTo>
                  <a:cubicBezTo>
                    <a:pt x="-303" y="36189"/>
                    <a:pt x="-303" y="36391"/>
                    <a:pt x="-303" y="3658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5" name="Google Shape;585;p12"/>
            <p:cNvSpPr/>
            <p:nvPr/>
          </p:nvSpPr>
          <p:spPr>
            <a:xfrm>
              <a:off x="11230927" y="5103812"/>
              <a:ext cx="449389" cy="35988"/>
            </a:xfrm>
            <a:custGeom>
              <a:rect b="b" l="l" r="r" t="t"/>
              <a:pathLst>
                <a:path extrusionOk="0" h="35988" w="449389">
                  <a:moveTo>
                    <a:pt x="-368" y="-73"/>
                  </a:moveTo>
                  <a:lnTo>
                    <a:pt x="44902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6" name="Google Shape;586;p12"/>
            <p:cNvSpPr txBox="1"/>
            <p:nvPr/>
          </p:nvSpPr>
          <p:spPr>
            <a:xfrm>
              <a:off x="10638529" y="5196073"/>
              <a:ext cx="6030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ETL</a:t>
              </a:r>
              <a:endParaRPr/>
            </a:p>
          </p:txBody>
        </p:sp>
        <p:sp>
          <p:nvSpPr>
            <p:cNvPr id="587" name="Google Shape;587;p12"/>
            <p:cNvSpPr txBox="1"/>
            <p:nvPr/>
          </p:nvSpPr>
          <p:spPr>
            <a:xfrm>
              <a:off x="11594457" y="5453466"/>
              <a:ext cx="122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Datalake</a:t>
              </a:r>
              <a:endParaRPr/>
            </a:p>
          </p:txBody>
        </p:sp>
        <p:sp>
          <p:nvSpPr>
            <p:cNvPr id="588" name="Google Shape;588;p12"/>
            <p:cNvSpPr/>
            <p:nvPr/>
          </p:nvSpPr>
          <p:spPr>
            <a:xfrm>
              <a:off x="12968193" y="5931626"/>
              <a:ext cx="237930" cy="321631"/>
            </a:xfrm>
            <a:custGeom>
              <a:rect b="b" l="l" r="r" t="t"/>
              <a:pathLst>
                <a:path extrusionOk="0" h="321631" w="237930">
                  <a:moveTo>
                    <a:pt x="-368" y="321559"/>
                  </a:moveTo>
                  <a:lnTo>
                    <a:pt x="-368" y="-73"/>
                  </a:lnTo>
                  <a:lnTo>
                    <a:pt x="167063" y="-73"/>
                  </a:lnTo>
                  <a:lnTo>
                    <a:pt x="237562" y="70249"/>
                  </a:lnTo>
                  <a:lnTo>
                    <a:pt x="237562" y="320659"/>
                  </a:lnTo>
                  <a:close/>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9" name="Google Shape;589;p12"/>
            <p:cNvSpPr/>
            <p:nvPr/>
          </p:nvSpPr>
          <p:spPr>
            <a:xfrm>
              <a:off x="13132631" y="5926624"/>
              <a:ext cx="72590" cy="76476"/>
            </a:xfrm>
            <a:custGeom>
              <a:rect b="b" l="l" r="r" t="t"/>
              <a:pathLst>
                <a:path extrusionOk="0" h="76476" w="72590">
                  <a:moveTo>
                    <a:pt x="-368" y="-73"/>
                  </a:moveTo>
                  <a:lnTo>
                    <a:pt x="-368" y="76403"/>
                  </a:lnTo>
                  <a:lnTo>
                    <a:pt x="72223" y="7640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0" name="Google Shape;590;p12"/>
            <p:cNvSpPr/>
            <p:nvPr/>
          </p:nvSpPr>
          <p:spPr>
            <a:xfrm>
              <a:off x="13004615" y="6071983"/>
              <a:ext cx="163860" cy="35988"/>
            </a:xfrm>
            <a:custGeom>
              <a:rect b="b" l="l" r="r" t="t"/>
              <a:pathLst>
                <a:path extrusionOk="0" h="35988" w="163860">
                  <a:moveTo>
                    <a:pt x="-368" y="-73"/>
                  </a:moveTo>
                  <a:lnTo>
                    <a:pt x="163493"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1" name="Google Shape;591;p12"/>
            <p:cNvSpPr/>
            <p:nvPr/>
          </p:nvSpPr>
          <p:spPr>
            <a:xfrm>
              <a:off x="13004615" y="6113658"/>
              <a:ext cx="121417" cy="35988"/>
            </a:xfrm>
            <a:custGeom>
              <a:rect b="b" l="l" r="r" t="t"/>
              <a:pathLst>
                <a:path extrusionOk="0" h="35988" w="121417">
                  <a:moveTo>
                    <a:pt x="-368" y="-73"/>
                  </a:moveTo>
                  <a:lnTo>
                    <a:pt x="12104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2" name="Google Shape;592;p12"/>
            <p:cNvSpPr/>
            <p:nvPr/>
          </p:nvSpPr>
          <p:spPr>
            <a:xfrm>
              <a:off x="13004615" y="6151482"/>
              <a:ext cx="143054" cy="35988"/>
            </a:xfrm>
            <a:custGeom>
              <a:rect b="b" l="l" r="r" t="t"/>
              <a:pathLst>
                <a:path extrusionOk="0" h="35988" w="143054">
                  <a:moveTo>
                    <a:pt x="-368" y="-73"/>
                  </a:moveTo>
                  <a:lnTo>
                    <a:pt x="142687"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3" name="Google Shape;593;p12"/>
            <p:cNvSpPr/>
            <p:nvPr/>
          </p:nvSpPr>
          <p:spPr>
            <a:xfrm>
              <a:off x="13004615" y="6191034"/>
              <a:ext cx="106595" cy="35988"/>
            </a:xfrm>
            <a:custGeom>
              <a:rect b="b" l="l" r="r" t="t"/>
              <a:pathLst>
                <a:path extrusionOk="0" h="35988" w="106595">
                  <a:moveTo>
                    <a:pt x="-368" y="-73"/>
                  </a:moveTo>
                  <a:lnTo>
                    <a:pt x="10622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4" name="Google Shape;594;p12"/>
            <p:cNvSpPr/>
            <p:nvPr/>
          </p:nvSpPr>
          <p:spPr>
            <a:xfrm>
              <a:off x="12503154" y="5982731"/>
              <a:ext cx="281308" cy="231450"/>
            </a:xfrm>
            <a:custGeom>
              <a:rect b="b" l="l" r="r" t="t"/>
              <a:pathLst>
                <a:path extrusionOk="0" h="231450" w="281308">
                  <a:moveTo>
                    <a:pt x="280941" y="-73"/>
                  </a:moveTo>
                  <a:cubicBezTo>
                    <a:pt x="280941" y="-73"/>
                    <a:pt x="280941" y="7598"/>
                    <a:pt x="280941" y="17060"/>
                  </a:cubicBezTo>
                  <a:lnTo>
                    <a:pt x="280941" y="214243"/>
                  </a:lnTo>
                  <a:cubicBezTo>
                    <a:pt x="280941" y="223706"/>
                    <a:pt x="280941" y="231377"/>
                    <a:pt x="280941" y="231377"/>
                  </a:cubicBezTo>
                  <a:lnTo>
                    <a:pt x="-366" y="231377"/>
                  </a:lnTo>
                  <a:cubicBezTo>
                    <a:pt x="-366" y="231377"/>
                    <a:pt x="-366" y="223706"/>
                    <a:pt x="-366" y="214243"/>
                  </a:cubicBezTo>
                  <a:lnTo>
                    <a:pt x="-366" y="17060"/>
                  </a:lnTo>
                  <a:cubicBezTo>
                    <a:pt x="-366" y="7598"/>
                    <a:pt x="-366" y="-73"/>
                    <a:pt x="-366"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5" name="Google Shape;595;p12"/>
            <p:cNvSpPr/>
            <p:nvPr/>
          </p:nvSpPr>
          <p:spPr>
            <a:xfrm>
              <a:off x="11586343" y="5975713"/>
              <a:ext cx="275886" cy="246881"/>
            </a:xfrm>
            <a:custGeom>
              <a:rect b="b" l="l" r="r" t="t"/>
              <a:pathLst>
                <a:path extrusionOk="0" h="246881" w="275886">
                  <a:moveTo>
                    <a:pt x="275519" y="-73"/>
                  </a:moveTo>
                  <a:cubicBezTo>
                    <a:pt x="275519" y="-73"/>
                    <a:pt x="275519" y="7500"/>
                    <a:pt x="275519" y="16841"/>
                  </a:cubicBezTo>
                  <a:lnTo>
                    <a:pt x="275519" y="229895"/>
                  </a:lnTo>
                  <a:cubicBezTo>
                    <a:pt x="275519" y="239236"/>
                    <a:pt x="275519" y="246809"/>
                    <a:pt x="275519" y="246809"/>
                  </a:cubicBezTo>
                  <a:lnTo>
                    <a:pt x="-367" y="246809"/>
                  </a:lnTo>
                  <a:cubicBezTo>
                    <a:pt x="-367" y="246809"/>
                    <a:pt x="-367" y="239236"/>
                    <a:pt x="-367" y="229895"/>
                  </a:cubicBezTo>
                  <a:lnTo>
                    <a:pt x="-367" y="16841"/>
                  </a:lnTo>
                  <a:cubicBezTo>
                    <a:pt x="-367" y="7500"/>
                    <a:pt x="-367" y="-73"/>
                    <a:pt x="-367"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6" name="Google Shape;596;p12"/>
            <p:cNvSpPr/>
            <p:nvPr/>
          </p:nvSpPr>
          <p:spPr>
            <a:xfrm>
              <a:off x="11586956" y="6100234"/>
              <a:ext cx="273161" cy="84465"/>
            </a:xfrm>
            <a:custGeom>
              <a:rect b="b" l="l" r="r" t="t"/>
              <a:pathLst>
                <a:path extrusionOk="0" h="84465" w="273161">
                  <a:moveTo>
                    <a:pt x="-368" y="84393"/>
                  </a:moveTo>
                  <a:lnTo>
                    <a:pt x="123717" y="-73"/>
                  </a:lnTo>
                  <a:lnTo>
                    <a:pt x="173410" y="49232"/>
                  </a:lnTo>
                  <a:lnTo>
                    <a:pt x="212535" y="10652"/>
                  </a:lnTo>
                  <a:lnTo>
                    <a:pt x="272793" y="5783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7" name="Google Shape;597;p12"/>
            <p:cNvSpPr/>
            <p:nvPr/>
          </p:nvSpPr>
          <p:spPr>
            <a:xfrm>
              <a:off x="11751528" y="6019142"/>
              <a:ext cx="48557" cy="48460"/>
            </a:xfrm>
            <a:custGeom>
              <a:rect b="b" l="l" r="r" t="t"/>
              <a:pathLst>
                <a:path extrusionOk="0" h="48460" w="48557">
                  <a:moveTo>
                    <a:pt x="48190" y="24157"/>
                  </a:moveTo>
                  <a:cubicBezTo>
                    <a:pt x="48190" y="37540"/>
                    <a:pt x="37319" y="48387"/>
                    <a:pt x="23911" y="48387"/>
                  </a:cubicBezTo>
                  <a:cubicBezTo>
                    <a:pt x="10502" y="48387"/>
                    <a:pt x="-368" y="37539"/>
                    <a:pt x="-368" y="24157"/>
                  </a:cubicBezTo>
                  <a:cubicBezTo>
                    <a:pt x="-368" y="10775"/>
                    <a:pt x="10502" y="-73"/>
                    <a:pt x="23911" y="-73"/>
                  </a:cubicBezTo>
                  <a:cubicBezTo>
                    <a:pt x="37319" y="-73"/>
                    <a:pt x="48190" y="10776"/>
                    <a:pt x="48190" y="24157"/>
                  </a:cubicBezTo>
                  <a:close/>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8" name="Google Shape;598;p12"/>
            <p:cNvSpPr/>
            <p:nvPr/>
          </p:nvSpPr>
          <p:spPr>
            <a:xfrm>
              <a:off x="11989323" y="5926444"/>
              <a:ext cx="160867" cy="317781"/>
            </a:xfrm>
            <a:custGeom>
              <a:rect b="b" l="l" r="r" t="t"/>
              <a:pathLst>
                <a:path extrusionOk="0" h="317781" w="160867">
                  <a:moveTo>
                    <a:pt x="142900" y="288341"/>
                  </a:moveTo>
                  <a:lnTo>
                    <a:pt x="54443" y="201068"/>
                  </a:lnTo>
                  <a:lnTo>
                    <a:pt x="-368" y="201068"/>
                  </a:lnTo>
                  <a:lnTo>
                    <a:pt x="-368" y="103107"/>
                  </a:lnTo>
                  <a:lnTo>
                    <a:pt x="52029" y="103107"/>
                  </a:lnTo>
                  <a:lnTo>
                    <a:pt x="141314" y="27998"/>
                  </a:lnTo>
                  <a:lnTo>
                    <a:pt x="141314" y="-73"/>
                  </a:lnTo>
                  <a:lnTo>
                    <a:pt x="160500" y="-73"/>
                  </a:lnTo>
                  <a:lnTo>
                    <a:pt x="160500" y="317708"/>
                  </a:lnTo>
                  <a:lnTo>
                    <a:pt x="143299" y="317708"/>
                  </a:lnTo>
                  <a:close/>
                </a:path>
              </a:pathLst>
            </a:custGeom>
            <a:solidFill>
              <a:srgbClr val="70707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9" name="Google Shape;599;p12"/>
            <p:cNvSpPr/>
            <p:nvPr/>
          </p:nvSpPr>
          <p:spPr>
            <a:xfrm>
              <a:off x="12127606" y="6057398"/>
              <a:ext cx="48557" cy="48460"/>
            </a:xfrm>
            <a:custGeom>
              <a:rect b="b" l="l" r="r" t="t"/>
              <a:pathLst>
                <a:path extrusionOk="0" h="48460" w="48557">
                  <a:moveTo>
                    <a:pt x="48190" y="24157"/>
                  </a:moveTo>
                  <a:cubicBezTo>
                    <a:pt x="48190" y="37539"/>
                    <a:pt x="37320" y="48387"/>
                    <a:pt x="23911" y="48387"/>
                  </a:cubicBezTo>
                  <a:cubicBezTo>
                    <a:pt x="10503" y="48387"/>
                    <a:pt x="-368" y="37539"/>
                    <a:pt x="-368" y="24157"/>
                  </a:cubicBezTo>
                  <a:cubicBezTo>
                    <a:pt x="-368" y="10775"/>
                    <a:pt x="10503" y="-73"/>
                    <a:pt x="23911" y="-73"/>
                  </a:cubicBezTo>
                  <a:cubicBezTo>
                    <a:pt x="37320" y="-73"/>
                    <a:pt x="48190" y="10775"/>
                    <a:pt x="48190" y="24157"/>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0" name="Google Shape;600;p12"/>
            <p:cNvSpPr/>
            <p:nvPr/>
          </p:nvSpPr>
          <p:spPr>
            <a:xfrm>
              <a:off x="12307380" y="5932418"/>
              <a:ext cx="79581" cy="295000"/>
            </a:xfrm>
            <a:custGeom>
              <a:rect b="b" l="l" r="r" t="t"/>
              <a:pathLst>
                <a:path extrusionOk="0" h="295000" w="79581">
                  <a:moveTo>
                    <a:pt x="-368" y="-73"/>
                  </a:moveTo>
                  <a:cubicBezTo>
                    <a:pt x="123571" y="107245"/>
                    <a:pt x="86285" y="225613"/>
                    <a:pt x="-368" y="294927"/>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1" name="Google Shape;601;p12"/>
            <p:cNvSpPr/>
            <p:nvPr/>
          </p:nvSpPr>
          <p:spPr>
            <a:xfrm>
              <a:off x="12273085" y="5970279"/>
              <a:ext cx="53766" cy="226873"/>
            </a:xfrm>
            <a:custGeom>
              <a:rect b="b" l="l" r="r" t="t"/>
              <a:pathLst>
                <a:path extrusionOk="0" h="226873" w="53766">
                  <a:moveTo>
                    <a:pt x="5764" y="-73"/>
                  </a:moveTo>
                  <a:cubicBezTo>
                    <a:pt x="80699" y="86300"/>
                    <a:pt x="58411" y="163676"/>
                    <a:pt x="-368" y="226800"/>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2" name="Google Shape;602;p12"/>
            <p:cNvSpPr/>
            <p:nvPr/>
          </p:nvSpPr>
          <p:spPr>
            <a:xfrm>
              <a:off x="12226314" y="6005008"/>
              <a:ext cx="30632" cy="165512"/>
            </a:xfrm>
            <a:custGeom>
              <a:rect b="b" l="l" r="r" t="t"/>
              <a:pathLst>
                <a:path extrusionOk="0" h="165512" w="30632">
                  <a:moveTo>
                    <a:pt x="6882" y="-73"/>
                  </a:moveTo>
                  <a:cubicBezTo>
                    <a:pt x="43808" y="60856"/>
                    <a:pt x="33675" y="116710"/>
                    <a:pt x="-368" y="16543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3" name="Google Shape;603;p12"/>
            <p:cNvSpPr/>
            <p:nvPr/>
          </p:nvSpPr>
          <p:spPr>
            <a:xfrm>
              <a:off x="12619990" y="6052441"/>
              <a:ext cx="83734" cy="98897"/>
            </a:xfrm>
            <a:custGeom>
              <a:rect b="b" l="l" r="r" t="t"/>
              <a:pathLst>
                <a:path extrusionOk="0" h="98897" w="83734">
                  <a:moveTo>
                    <a:pt x="-368" y="98824"/>
                  </a:moveTo>
                  <a:lnTo>
                    <a:pt x="-368" y="-73"/>
                  </a:lnTo>
                  <a:lnTo>
                    <a:pt x="83366" y="50455"/>
                  </a:lnTo>
                  <a:close/>
                </a:path>
              </a:pathLst>
            </a:custGeom>
            <a:solidFill>
              <a:srgbClr val="666666"/>
            </a:solidFill>
            <a:ln cap="flat"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4" name="Google Shape;604;p12"/>
            <p:cNvSpPr/>
            <p:nvPr/>
          </p:nvSpPr>
          <p:spPr>
            <a:xfrm>
              <a:off x="11104061" y="5908601"/>
              <a:ext cx="311789" cy="100321"/>
            </a:xfrm>
            <a:custGeom>
              <a:rect b="b" l="l" r="r" t="t"/>
              <a:pathLst>
                <a:path extrusionOk="0" h="100321" w="311789">
                  <a:moveTo>
                    <a:pt x="311422" y="50088"/>
                  </a:moveTo>
                  <a:cubicBezTo>
                    <a:pt x="311422" y="77791"/>
                    <a:pt x="241625" y="100248"/>
                    <a:pt x="155527" y="100248"/>
                  </a:cubicBezTo>
                  <a:cubicBezTo>
                    <a:pt x="69429" y="100248"/>
                    <a:pt x="-368" y="77790"/>
                    <a:pt x="-368" y="50088"/>
                  </a:cubicBezTo>
                  <a:cubicBezTo>
                    <a:pt x="-368" y="22384"/>
                    <a:pt x="69429" y="-73"/>
                    <a:pt x="155527" y="-73"/>
                  </a:cubicBezTo>
                  <a:cubicBezTo>
                    <a:pt x="241625" y="-73"/>
                    <a:pt x="311422" y="22385"/>
                    <a:pt x="311422" y="50088"/>
                  </a:cubicBezTo>
                  <a:close/>
                </a:path>
              </a:pathLst>
            </a:cu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5" name="Google Shape;605;p12"/>
            <p:cNvSpPr/>
            <p:nvPr/>
          </p:nvSpPr>
          <p:spPr>
            <a:xfrm>
              <a:off x="11097249" y="5998062"/>
              <a:ext cx="322529" cy="105673"/>
            </a:xfrm>
            <a:custGeom>
              <a:rect b="b" l="l" r="r" t="t"/>
              <a:pathLst>
                <a:path extrusionOk="0" h="105673" w="322529">
                  <a:moveTo>
                    <a:pt x="-368" y="57293"/>
                  </a:moveTo>
                  <a:lnTo>
                    <a:pt x="-368" y="54990"/>
                  </a:lnTo>
                  <a:cubicBezTo>
                    <a:pt x="39985" y="123584"/>
                    <a:pt x="275102" y="120921"/>
                    <a:pt x="320394" y="56285"/>
                  </a:cubicBezTo>
                  <a:lnTo>
                    <a:pt x="322161" y="-73"/>
                  </a:lnTo>
                  <a:cubicBezTo>
                    <a:pt x="273227" y="54666"/>
                    <a:pt x="79363" y="68486"/>
                    <a:pt x="-368" y="178"/>
                  </a:cubicBezTo>
                  <a:close/>
                </a:path>
              </a:pathLst>
            </a:custGeom>
            <a:solidFill>
              <a:srgbClr val="BAB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6" name="Google Shape;606;p12"/>
            <p:cNvSpPr/>
            <p:nvPr/>
          </p:nvSpPr>
          <p:spPr>
            <a:xfrm>
              <a:off x="11097249" y="6093252"/>
              <a:ext cx="322529" cy="105691"/>
            </a:xfrm>
            <a:custGeom>
              <a:rect b="b" l="l" r="r" t="t"/>
              <a:pathLst>
                <a:path extrusionOk="0" h="105691" w="322529">
                  <a:moveTo>
                    <a:pt x="-368" y="57329"/>
                  </a:moveTo>
                  <a:lnTo>
                    <a:pt x="-368" y="55026"/>
                  </a:lnTo>
                  <a:cubicBezTo>
                    <a:pt x="39985" y="123585"/>
                    <a:pt x="275102" y="120958"/>
                    <a:pt x="320394" y="56286"/>
                  </a:cubicBezTo>
                  <a:lnTo>
                    <a:pt x="322161" y="-73"/>
                  </a:lnTo>
                  <a:cubicBezTo>
                    <a:pt x="273227" y="54702"/>
                    <a:pt x="79363" y="68522"/>
                    <a:pt x="-368" y="179"/>
                  </a:cubicBezTo>
                  <a:close/>
                </a:path>
              </a:pathLst>
            </a:custGeom>
            <a:solidFill>
              <a:srgbClr val="6F6F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7" name="Google Shape;607;p12"/>
            <p:cNvSpPr/>
            <p:nvPr/>
          </p:nvSpPr>
          <p:spPr>
            <a:xfrm>
              <a:off x="11097249" y="6188479"/>
              <a:ext cx="322529" cy="105691"/>
            </a:xfrm>
            <a:custGeom>
              <a:rect b="b" l="l" r="r" t="t"/>
              <a:pathLst>
                <a:path extrusionOk="0" h="105691" w="322529">
                  <a:moveTo>
                    <a:pt x="-368" y="57329"/>
                  </a:moveTo>
                  <a:lnTo>
                    <a:pt x="-368" y="55025"/>
                  </a:lnTo>
                  <a:cubicBezTo>
                    <a:pt x="39985" y="123584"/>
                    <a:pt x="275102" y="120957"/>
                    <a:pt x="320394" y="56285"/>
                  </a:cubicBezTo>
                  <a:lnTo>
                    <a:pt x="322161" y="-73"/>
                  </a:lnTo>
                  <a:cubicBezTo>
                    <a:pt x="273227" y="54701"/>
                    <a:pt x="79363" y="68521"/>
                    <a:pt x="-368" y="178"/>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8" name="Google Shape;608;p12"/>
            <p:cNvSpPr txBox="1"/>
            <p:nvPr/>
          </p:nvSpPr>
          <p:spPr>
            <a:xfrm>
              <a:off x="10908301" y="6471336"/>
              <a:ext cx="23403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404040"/>
                  </a:solidFill>
                  <a:latin typeface="Open Sans"/>
                  <a:ea typeface="Open Sans"/>
                  <a:cs typeface="Open Sans"/>
                  <a:sym typeface="Open Sans"/>
                </a:rPr>
                <a:t>Structured and</a:t>
              </a:r>
              <a:endParaRPr/>
            </a:p>
            <a:p>
              <a:pPr indent="0" lvl="0" marL="0" marR="0" rtl="0" algn="ctr">
                <a:spcBef>
                  <a:spcPts val="0"/>
                </a:spcBef>
                <a:spcAft>
                  <a:spcPts val="0"/>
                </a:spcAft>
                <a:buNone/>
              </a:pPr>
              <a:r>
                <a:rPr lang="en-US" sz="2000">
                  <a:solidFill>
                    <a:srgbClr val="404040"/>
                  </a:solidFill>
                  <a:latin typeface="Open Sans"/>
                  <a:ea typeface="Open Sans"/>
                  <a:cs typeface="Open Sans"/>
                  <a:sym typeface="Open Sans"/>
                </a:rPr>
                <a:t>unstructured data</a:t>
              </a:r>
              <a:endParaRPr/>
            </a:p>
          </p:txBody>
        </p:sp>
        <p:sp>
          <p:nvSpPr>
            <p:cNvPr id="609" name="Google Shape;609;p12"/>
            <p:cNvSpPr/>
            <p:nvPr/>
          </p:nvSpPr>
          <p:spPr>
            <a:xfrm>
              <a:off x="11837657" y="4850674"/>
              <a:ext cx="638913" cy="637636"/>
            </a:xfrm>
            <a:custGeom>
              <a:rect b="b" l="l" r="r" t="t"/>
              <a:pathLst>
                <a:path extrusionOk="0" h="637636" w="638913">
                  <a:moveTo>
                    <a:pt x="638544" y="318745"/>
                  </a:moveTo>
                  <a:cubicBezTo>
                    <a:pt x="638544" y="494823"/>
                    <a:pt x="495518" y="637563"/>
                    <a:pt x="319088" y="637563"/>
                  </a:cubicBezTo>
                  <a:cubicBezTo>
                    <a:pt x="142657" y="637563"/>
                    <a:pt x="-369" y="494823"/>
                    <a:pt x="-369" y="318745"/>
                  </a:cubicBezTo>
                  <a:cubicBezTo>
                    <a:pt x="-369" y="142666"/>
                    <a:pt x="142657" y="-73"/>
                    <a:pt x="319088" y="-73"/>
                  </a:cubicBezTo>
                  <a:cubicBezTo>
                    <a:pt x="495518" y="-73"/>
                    <a:pt x="638544" y="142666"/>
                    <a:pt x="638544" y="318745"/>
                  </a:cubicBezTo>
                  <a:close/>
                </a:path>
              </a:pathLst>
            </a:custGeom>
            <a:gradFill>
              <a:gsLst>
                <a:gs pos="0">
                  <a:srgbClr val="2C4894"/>
                </a:gs>
                <a:gs pos="50000">
                  <a:srgbClr val="5C90C9"/>
                </a:gs>
                <a:gs pos="100000">
                  <a:srgbClr val="8DD8F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0" name="Google Shape;610;p12"/>
            <p:cNvSpPr/>
            <p:nvPr/>
          </p:nvSpPr>
          <p:spPr>
            <a:xfrm>
              <a:off x="11863434" y="5076749"/>
              <a:ext cx="590315" cy="37988"/>
            </a:xfrm>
            <a:custGeom>
              <a:rect b="b" l="l" r="r" t="t"/>
              <a:pathLst>
                <a:path extrusionOk="0" h="37988" w="590315">
                  <a:moveTo>
                    <a:pt x="-368" y="5937"/>
                  </a:moveTo>
                  <a:cubicBezTo>
                    <a:pt x="37749" y="45885"/>
                    <a:pt x="80769" y="43365"/>
                    <a:pt x="128550" y="-73"/>
                  </a:cubicBezTo>
                  <a:cubicBezTo>
                    <a:pt x="181739" y="51139"/>
                    <a:pt x="234965" y="47684"/>
                    <a:pt x="288156" y="1150"/>
                  </a:cubicBezTo>
                  <a:cubicBezTo>
                    <a:pt x="352777" y="63231"/>
                    <a:pt x="408237" y="34836"/>
                    <a:pt x="447798" y="2338"/>
                  </a:cubicBezTo>
                  <a:cubicBezTo>
                    <a:pt x="500302" y="44265"/>
                    <a:pt x="548660" y="52254"/>
                    <a:pt x="589948" y="2950"/>
                  </a:cubicBezTo>
                </a:path>
              </a:pathLst>
            </a:custGeom>
            <a:noFill/>
            <a:ln cap="rnd" cmpd="sng" w="279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1" name="Google Shape;611;p12"/>
            <p:cNvSpPr/>
            <p:nvPr/>
          </p:nvSpPr>
          <p:spPr>
            <a:xfrm>
              <a:off x="11849588" y="5166865"/>
              <a:ext cx="621615" cy="37988"/>
            </a:xfrm>
            <a:custGeom>
              <a:rect b="b" l="l" r="r" t="t"/>
              <a:pathLst>
                <a:path extrusionOk="0" h="37988" w="621615">
                  <a:moveTo>
                    <a:pt x="-368" y="7737"/>
                  </a:moveTo>
                  <a:cubicBezTo>
                    <a:pt x="37749" y="47685"/>
                    <a:pt x="94615" y="43365"/>
                    <a:pt x="142396" y="-73"/>
                  </a:cubicBezTo>
                  <a:cubicBezTo>
                    <a:pt x="195585" y="51139"/>
                    <a:pt x="248812" y="47720"/>
                    <a:pt x="302003" y="1150"/>
                  </a:cubicBezTo>
                  <a:cubicBezTo>
                    <a:pt x="366623" y="63231"/>
                    <a:pt x="422084" y="34836"/>
                    <a:pt x="461644" y="2338"/>
                  </a:cubicBezTo>
                  <a:cubicBezTo>
                    <a:pt x="514148" y="44266"/>
                    <a:pt x="579958" y="52255"/>
                    <a:pt x="621248" y="2950"/>
                  </a:cubicBezTo>
                </a:path>
              </a:pathLst>
            </a:custGeom>
            <a:noFill/>
            <a:ln cap="rnd" cmpd="sng" w="279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2" name="Google Shape;612;p12"/>
            <p:cNvSpPr/>
            <p:nvPr/>
          </p:nvSpPr>
          <p:spPr>
            <a:xfrm>
              <a:off x="11854238" y="5259464"/>
              <a:ext cx="599980" cy="37967"/>
            </a:xfrm>
            <a:custGeom>
              <a:rect b="b" l="l" r="r" t="t"/>
              <a:pathLst>
                <a:path extrusionOk="0" h="37967" w="599980">
                  <a:moveTo>
                    <a:pt x="-368" y="17418"/>
                  </a:moveTo>
                  <a:cubicBezTo>
                    <a:pt x="37172" y="46569"/>
                    <a:pt x="88235" y="39443"/>
                    <a:pt x="131724" y="-73"/>
                  </a:cubicBezTo>
                  <a:cubicBezTo>
                    <a:pt x="184913" y="51103"/>
                    <a:pt x="238139" y="47685"/>
                    <a:pt x="291328" y="1115"/>
                  </a:cubicBezTo>
                  <a:cubicBezTo>
                    <a:pt x="355951" y="63196"/>
                    <a:pt x="411411" y="34836"/>
                    <a:pt x="450969" y="2338"/>
                  </a:cubicBezTo>
                  <a:cubicBezTo>
                    <a:pt x="499039" y="40703"/>
                    <a:pt x="558252" y="50636"/>
                    <a:pt x="599613" y="14251"/>
                  </a:cubicBezTo>
                </a:path>
              </a:pathLst>
            </a:custGeom>
            <a:noFill/>
            <a:ln cap="rnd" cmpd="sng" w="279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3" name="Google Shape;613;p12"/>
            <p:cNvSpPr/>
            <p:nvPr/>
          </p:nvSpPr>
          <p:spPr>
            <a:xfrm>
              <a:off x="6023921" y="5075634"/>
              <a:ext cx="449354" cy="35988"/>
            </a:xfrm>
            <a:custGeom>
              <a:rect b="b" l="l" r="r" t="t"/>
              <a:pathLst>
                <a:path extrusionOk="0" h="35988" w="449354">
                  <a:moveTo>
                    <a:pt x="-368" y="-73"/>
                  </a:moveTo>
                  <a:lnTo>
                    <a:pt x="448986"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4" name="Google Shape;614;p12"/>
            <p:cNvSpPr/>
            <p:nvPr/>
          </p:nvSpPr>
          <p:spPr>
            <a:xfrm>
              <a:off x="7538261" y="5950341"/>
              <a:ext cx="237965" cy="321595"/>
            </a:xfrm>
            <a:custGeom>
              <a:rect b="b" l="l" r="r" t="t"/>
              <a:pathLst>
                <a:path extrusionOk="0" h="321595" w="237965">
                  <a:moveTo>
                    <a:pt x="-368" y="321523"/>
                  </a:moveTo>
                  <a:lnTo>
                    <a:pt x="-368" y="-73"/>
                  </a:lnTo>
                  <a:lnTo>
                    <a:pt x="167098" y="-73"/>
                  </a:lnTo>
                  <a:lnTo>
                    <a:pt x="237598" y="70249"/>
                  </a:lnTo>
                  <a:lnTo>
                    <a:pt x="237598" y="320623"/>
                  </a:lnTo>
                  <a:close/>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5" name="Google Shape;615;p12"/>
            <p:cNvSpPr/>
            <p:nvPr/>
          </p:nvSpPr>
          <p:spPr>
            <a:xfrm>
              <a:off x="7702698" y="5945338"/>
              <a:ext cx="72590" cy="76440"/>
            </a:xfrm>
            <a:custGeom>
              <a:rect b="b" l="l" r="r" t="t"/>
              <a:pathLst>
                <a:path extrusionOk="0" h="76440" w="72590">
                  <a:moveTo>
                    <a:pt x="-368" y="-73"/>
                  </a:moveTo>
                  <a:lnTo>
                    <a:pt x="-368" y="76367"/>
                  </a:lnTo>
                  <a:lnTo>
                    <a:pt x="72223" y="7636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6" name="Google Shape;616;p12"/>
            <p:cNvSpPr/>
            <p:nvPr/>
          </p:nvSpPr>
          <p:spPr>
            <a:xfrm>
              <a:off x="7574718" y="6090697"/>
              <a:ext cx="163860" cy="35988"/>
            </a:xfrm>
            <a:custGeom>
              <a:rect b="b" l="l" r="r" t="t"/>
              <a:pathLst>
                <a:path extrusionOk="0" h="35988" w="163860">
                  <a:moveTo>
                    <a:pt x="-368" y="-73"/>
                  </a:moveTo>
                  <a:lnTo>
                    <a:pt x="163493"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7" name="Google Shape;617;p12"/>
            <p:cNvSpPr/>
            <p:nvPr/>
          </p:nvSpPr>
          <p:spPr>
            <a:xfrm>
              <a:off x="7574718" y="6132372"/>
              <a:ext cx="121381" cy="35988"/>
            </a:xfrm>
            <a:custGeom>
              <a:rect b="b" l="l" r="r" t="t"/>
              <a:pathLst>
                <a:path extrusionOk="0" h="35988" w="121381">
                  <a:moveTo>
                    <a:pt x="-368" y="-73"/>
                  </a:moveTo>
                  <a:lnTo>
                    <a:pt x="121014"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8" name="Google Shape;618;p12"/>
            <p:cNvSpPr/>
            <p:nvPr/>
          </p:nvSpPr>
          <p:spPr>
            <a:xfrm>
              <a:off x="7574718" y="6170196"/>
              <a:ext cx="143052" cy="35988"/>
            </a:xfrm>
            <a:custGeom>
              <a:rect b="b" l="l" r="r" t="t"/>
              <a:pathLst>
                <a:path extrusionOk="0" h="35988" w="143052">
                  <a:moveTo>
                    <a:pt x="-368" y="-73"/>
                  </a:moveTo>
                  <a:lnTo>
                    <a:pt x="142685"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9" name="Google Shape;619;p12"/>
            <p:cNvSpPr/>
            <p:nvPr/>
          </p:nvSpPr>
          <p:spPr>
            <a:xfrm>
              <a:off x="7574718" y="6209712"/>
              <a:ext cx="106595" cy="35988"/>
            </a:xfrm>
            <a:custGeom>
              <a:rect b="b" l="l" r="r" t="t"/>
              <a:pathLst>
                <a:path extrusionOk="0" h="35988" w="106595">
                  <a:moveTo>
                    <a:pt x="-368" y="-73"/>
                  </a:moveTo>
                  <a:lnTo>
                    <a:pt x="10622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0" name="Google Shape;620;p12"/>
            <p:cNvSpPr/>
            <p:nvPr/>
          </p:nvSpPr>
          <p:spPr>
            <a:xfrm>
              <a:off x="7073256" y="6001409"/>
              <a:ext cx="281308" cy="231450"/>
            </a:xfrm>
            <a:custGeom>
              <a:rect b="b" l="l" r="r" t="t"/>
              <a:pathLst>
                <a:path extrusionOk="0" h="231450" w="281308">
                  <a:moveTo>
                    <a:pt x="280941" y="-73"/>
                  </a:moveTo>
                  <a:cubicBezTo>
                    <a:pt x="280941" y="-73"/>
                    <a:pt x="280941" y="7598"/>
                    <a:pt x="280941" y="17061"/>
                  </a:cubicBezTo>
                  <a:lnTo>
                    <a:pt x="280941" y="214244"/>
                  </a:lnTo>
                  <a:cubicBezTo>
                    <a:pt x="280941" y="223706"/>
                    <a:pt x="280941" y="231377"/>
                    <a:pt x="280941" y="231377"/>
                  </a:cubicBezTo>
                  <a:lnTo>
                    <a:pt x="-366" y="231377"/>
                  </a:lnTo>
                  <a:cubicBezTo>
                    <a:pt x="-366" y="231377"/>
                    <a:pt x="-366" y="223706"/>
                    <a:pt x="-366" y="214244"/>
                  </a:cubicBezTo>
                  <a:lnTo>
                    <a:pt x="-366" y="17061"/>
                  </a:lnTo>
                  <a:cubicBezTo>
                    <a:pt x="-366" y="7598"/>
                    <a:pt x="-366" y="-73"/>
                    <a:pt x="-366"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1" name="Google Shape;621;p12"/>
            <p:cNvSpPr/>
            <p:nvPr/>
          </p:nvSpPr>
          <p:spPr>
            <a:xfrm>
              <a:off x="6156445" y="5994391"/>
              <a:ext cx="275886" cy="246881"/>
            </a:xfrm>
            <a:custGeom>
              <a:rect b="b" l="l" r="r" t="t"/>
              <a:pathLst>
                <a:path extrusionOk="0" h="246881" w="275886">
                  <a:moveTo>
                    <a:pt x="275519" y="-73"/>
                  </a:moveTo>
                  <a:cubicBezTo>
                    <a:pt x="275519" y="-73"/>
                    <a:pt x="275519" y="7500"/>
                    <a:pt x="275519" y="16841"/>
                  </a:cubicBezTo>
                  <a:lnTo>
                    <a:pt x="275519" y="229895"/>
                  </a:lnTo>
                  <a:cubicBezTo>
                    <a:pt x="275519" y="239236"/>
                    <a:pt x="275519" y="246808"/>
                    <a:pt x="275519" y="246808"/>
                  </a:cubicBezTo>
                  <a:lnTo>
                    <a:pt x="-369" y="246808"/>
                  </a:lnTo>
                  <a:cubicBezTo>
                    <a:pt x="-369" y="246808"/>
                    <a:pt x="-369" y="239236"/>
                    <a:pt x="-369" y="229895"/>
                  </a:cubicBezTo>
                  <a:lnTo>
                    <a:pt x="-369" y="16841"/>
                  </a:lnTo>
                  <a:cubicBezTo>
                    <a:pt x="-369" y="7500"/>
                    <a:pt x="-369" y="-73"/>
                    <a:pt x="-369"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2" name="Google Shape;622;p12"/>
            <p:cNvSpPr/>
            <p:nvPr/>
          </p:nvSpPr>
          <p:spPr>
            <a:xfrm>
              <a:off x="6157022" y="6118948"/>
              <a:ext cx="273196" cy="84465"/>
            </a:xfrm>
            <a:custGeom>
              <a:rect b="b" l="l" r="r" t="t"/>
              <a:pathLst>
                <a:path extrusionOk="0" h="84465" w="273196">
                  <a:moveTo>
                    <a:pt x="-368" y="84393"/>
                  </a:moveTo>
                  <a:lnTo>
                    <a:pt x="123718" y="-73"/>
                  </a:lnTo>
                  <a:lnTo>
                    <a:pt x="173409" y="49231"/>
                  </a:lnTo>
                  <a:lnTo>
                    <a:pt x="212571" y="10616"/>
                  </a:lnTo>
                  <a:lnTo>
                    <a:pt x="272829" y="5779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3" name="Google Shape;623;p12"/>
            <p:cNvSpPr/>
            <p:nvPr/>
          </p:nvSpPr>
          <p:spPr>
            <a:xfrm>
              <a:off x="6321594" y="6037820"/>
              <a:ext cx="48557" cy="48460"/>
            </a:xfrm>
            <a:custGeom>
              <a:rect b="b" l="l" r="r" t="t"/>
              <a:pathLst>
                <a:path extrusionOk="0" h="48460" w="48557">
                  <a:moveTo>
                    <a:pt x="48190" y="24157"/>
                  </a:moveTo>
                  <a:cubicBezTo>
                    <a:pt x="48190" y="37539"/>
                    <a:pt x="37320" y="48387"/>
                    <a:pt x="23911" y="48387"/>
                  </a:cubicBezTo>
                  <a:cubicBezTo>
                    <a:pt x="10502" y="48387"/>
                    <a:pt x="-368" y="37539"/>
                    <a:pt x="-368" y="24157"/>
                  </a:cubicBezTo>
                  <a:cubicBezTo>
                    <a:pt x="-368" y="10775"/>
                    <a:pt x="10501" y="-73"/>
                    <a:pt x="23911" y="-73"/>
                  </a:cubicBezTo>
                  <a:cubicBezTo>
                    <a:pt x="37319" y="-73"/>
                    <a:pt x="48190" y="10776"/>
                    <a:pt x="48190" y="24157"/>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4" name="Google Shape;624;p12"/>
            <p:cNvSpPr/>
            <p:nvPr/>
          </p:nvSpPr>
          <p:spPr>
            <a:xfrm>
              <a:off x="6559425" y="5945159"/>
              <a:ext cx="160867" cy="317781"/>
            </a:xfrm>
            <a:custGeom>
              <a:rect b="b" l="l" r="r" t="t"/>
              <a:pathLst>
                <a:path extrusionOk="0" h="317781" w="160867">
                  <a:moveTo>
                    <a:pt x="142902" y="288305"/>
                  </a:moveTo>
                  <a:lnTo>
                    <a:pt x="54444" y="201068"/>
                  </a:lnTo>
                  <a:lnTo>
                    <a:pt x="-368" y="201068"/>
                  </a:lnTo>
                  <a:lnTo>
                    <a:pt x="-368" y="103071"/>
                  </a:lnTo>
                  <a:lnTo>
                    <a:pt x="52029" y="103071"/>
                  </a:lnTo>
                  <a:lnTo>
                    <a:pt x="141316" y="27998"/>
                  </a:lnTo>
                  <a:lnTo>
                    <a:pt x="141316" y="-73"/>
                  </a:lnTo>
                  <a:lnTo>
                    <a:pt x="160500" y="-73"/>
                  </a:lnTo>
                  <a:lnTo>
                    <a:pt x="160500" y="317708"/>
                  </a:lnTo>
                  <a:lnTo>
                    <a:pt x="143299" y="317708"/>
                  </a:lnTo>
                  <a:close/>
                </a:path>
              </a:pathLst>
            </a:custGeom>
            <a:solidFill>
              <a:srgbClr val="70707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5" name="Google Shape;625;p12"/>
            <p:cNvSpPr/>
            <p:nvPr/>
          </p:nvSpPr>
          <p:spPr>
            <a:xfrm>
              <a:off x="6697708" y="6076076"/>
              <a:ext cx="48557" cy="48460"/>
            </a:xfrm>
            <a:custGeom>
              <a:rect b="b" l="l" r="r" t="t"/>
              <a:pathLst>
                <a:path extrusionOk="0" h="48460" w="48557">
                  <a:moveTo>
                    <a:pt x="48190" y="24157"/>
                  </a:moveTo>
                  <a:cubicBezTo>
                    <a:pt x="48190" y="37539"/>
                    <a:pt x="37320" y="48387"/>
                    <a:pt x="23911" y="48387"/>
                  </a:cubicBezTo>
                  <a:cubicBezTo>
                    <a:pt x="10502" y="48387"/>
                    <a:pt x="-368" y="37538"/>
                    <a:pt x="-368" y="24157"/>
                  </a:cubicBezTo>
                  <a:cubicBezTo>
                    <a:pt x="-368" y="10775"/>
                    <a:pt x="10501" y="-73"/>
                    <a:pt x="23911" y="-73"/>
                  </a:cubicBezTo>
                  <a:cubicBezTo>
                    <a:pt x="37319" y="-73"/>
                    <a:pt x="48190" y="10775"/>
                    <a:pt x="48190" y="24157"/>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6" name="Google Shape;626;p12"/>
            <p:cNvSpPr/>
            <p:nvPr/>
          </p:nvSpPr>
          <p:spPr>
            <a:xfrm>
              <a:off x="6877445" y="5951096"/>
              <a:ext cx="79595" cy="295036"/>
            </a:xfrm>
            <a:custGeom>
              <a:rect b="b" l="l" r="r" t="t"/>
              <a:pathLst>
                <a:path extrusionOk="0" h="295036" w="79595">
                  <a:moveTo>
                    <a:pt x="-368" y="-73"/>
                  </a:moveTo>
                  <a:cubicBezTo>
                    <a:pt x="123574" y="107282"/>
                    <a:pt x="86322" y="225613"/>
                    <a:pt x="-368" y="294963"/>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7" name="Google Shape;627;p12"/>
            <p:cNvSpPr/>
            <p:nvPr/>
          </p:nvSpPr>
          <p:spPr>
            <a:xfrm>
              <a:off x="6843152" y="5988993"/>
              <a:ext cx="53797" cy="226873"/>
            </a:xfrm>
            <a:custGeom>
              <a:rect b="b" l="l" r="r" t="t"/>
              <a:pathLst>
                <a:path extrusionOk="0" h="226873" w="53797">
                  <a:moveTo>
                    <a:pt x="5798" y="-73"/>
                  </a:moveTo>
                  <a:cubicBezTo>
                    <a:pt x="80733" y="86264"/>
                    <a:pt x="58447" y="163676"/>
                    <a:pt x="-368" y="226800"/>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8" name="Google Shape;628;p12"/>
            <p:cNvSpPr/>
            <p:nvPr/>
          </p:nvSpPr>
          <p:spPr>
            <a:xfrm>
              <a:off x="6796416" y="6023722"/>
              <a:ext cx="30631" cy="165512"/>
            </a:xfrm>
            <a:custGeom>
              <a:rect b="b" l="l" r="r" t="t"/>
              <a:pathLst>
                <a:path extrusionOk="0" h="165512" w="30631">
                  <a:moveTo>
                    <a:pt x="6881" y="-73"/>
                  </a:moveTo>
                  <a:cubicBezTo>
                    <a:pt x="43807" y="60856"/>
                    <a:pt x="33674" y="116710"/>
                    <a:pt x="-368" y="16543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9" name="Google Shape;629;p12"/>
            <p:cNvSpPr/>
            <p:nvPr/>
          </p:nvSpPr>
          <p:spPr>
            <a:xfrm>
              <a:off x="7190092" y="6071155"/>
              <a:ext cx="83734" cy="98897"/>
            </a:xfrm>
            <a:custGeom>
              <a:rect b="b" l="l" r="r" t="t"/>
              <a:pathLst>
                <a:path extrusionOk="0" h="98897" w="83734">
                  <a:moveTo>
                    <a:pt x="-368" y="98824"/>
                  </a:moveTo>
                  <a:lnTo>
                    <a:pt x="-368" y="-73"/>
                  </a:lnTo>
                  <a:lnTo>
                    <a:pt x="83366" y="50419"/>
                  </a:lnTo>
                  <a:close/>
                </a:path>
              </a:pathLst>
            </a:custGeom>
            <a:solidFill>
              <a:srgbClr val="707070"/>
            </a:solidFill>
            <a:ln cap="flat"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0" name="Google Shape;630;p12"/>
            <p:cNvSpPr/>
            <p:nvPr/>
          </p:nvSpPr>
          <p:spPr>
            <a:xfrm>
              <a:off x="5674164" y="5927316"/>
              <a:ext cx="311789" cy="100321"/>
            </a:xfrm>
            <a:custGeom>
              <a:rect b="b" l="l" r="r" t="t"/>
              <a:pathLst>
                <a:path extrusionOk="0" h="100321" w="311789">
                  <a:moveTo>
                    <a:pt x="311422" y="50088"/>
                  </a:moveTo>
                  <a:cubicBezTo>
                    <a:pt x="311422" y="77791"/>
                    <a:pt x="241625" y="100248"/>
                    <a:pt x="155527" y="100248"/>
                  </a:cubicBezTo>
                  <a:cubicBezTo>
                    <a:pt x="69429" y="100248"/>
                    <a:pt x="-367" y="77790"/>
                    <a:pt x="-367" y="50088"/>
                  </a:cubicBezTo>
                  <a:cubicBezTo>
                    <a:pt x="-367" y="22384"/>
                    <a:pt x="69429" y="-73"/>
                    <a:pt x="155527" y="-73"/>
                  </a:cubicBezTo>
                  <a:cubicBezTo>
                    <a:pt x="241625" y="-73"/>
                    <a:pt x="311422" y="22385"/>
                    <a:pt x="311422" y="50088"/>
                  </a:cubicBezTo>
                  <a:close/>
                </a:path>
              </a:pathLst>
            </a:cu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1" name="Google Shape;631;p12"/>
            <p:cNvSpPr/>
            <p:nvPr/>
          </p:nvSpPr>
          <p:spPr>
            <a:xfrm>
              <a:off x="5667351" y="6016740"/>
              <a:ext cx="322528" cy="105691"/>
            </a:xfrm>
            <a:custGeom>
              <a:rect b="b" l="l" r="r" t="t"/>
              <a:pathLst>
                <a:path extrusionOk="0" h="105691" w="322528">
                  <a:moveTo>
                    <a:pt x="-368" y="57329"/>
                  </a:moveTo>
                  <a:lnTo>
                    <a:pt x="-368" y="55026"/>
                  </a:lnTo>
                  <a:cubicBezTo>
                    <a:pt x="39949" y="123585"/>
                    <a:pt x="275101" y="120957"/>
                    <a:pt x="320358" y="56285"/>
                  </a:cubicBezTo>
                  <a:lnTo>
                    <a:pt x="322160" y="-73"/>
                  </a:lnTo>
                  <a:cubicBezTo>
                    <a:pt x="273190" y="54702"/>
                    <a:pt x="79363" y="68522"/>
                    <a:pt x="-368" y="179"/>
                  </a:cubicBezTo>
                  <a:close/>
                </a:path>
              </a:pathLst>
            </a:custGeom>
            <a:solidFill>
              <a:srgbClr val="BAB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2" name="Google Shape;632;p12"/>
            <p:cNvSpPr/>
            <p:nvPr/>
          </p:nvSpPr>
          <p:spPr>
            <a:xfrm>
              <a:off x="5667351" y="6111966"/>
              <a:ext cx="322528" cy="105691"/>
            </a:xfrm>
            <a:custGeom>
              <a:rect b="b" l="l" r="r" t="t"/>
              <a:pathLst>
                <a:path extrusionOk="0" h="105691" w="322528">
                  <a:moveTo>
                    <a:pt x="-368" y="57329"/>
                  </a:moveTo>
                  <a:lnTo>
                    <a:pt x="-368" y="55026"/>
                  </a:lnTo>
                  <a:cubicBezTo>
                    <a:pt x="39949" y="123585"/>
                    <a:pt x="275101" y="120958"/>
                    <a:pt x="320358" y="56286"/>
                  </a:cubicBezTo>
                  <a:lnTo>
                    <a:pt x="322160" y="-73"/>
                  </a:lnTo>
                  <a:cubicBezTo>
                    <a:pt x="273190" y="54666"/>
                    <a:pt x="79363" y="68522"/>
                    <a:pt x="-368" y="179"/>
                  </a:cubicBezTo>
                  <a:close/>
                </a:path>
              </a:pathLst>
            </a:custGeom>
            <a:solidFill>
              <a:srgbClr val="6F6F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3" name="Google Shape;633;p12"/>
            <p:cNvSpPr/>
            <p:nvPr/>
          </p:nvSpPr>
          <p:spPr>
            <a:xfrm>
              <a:off x="5667351" y="6207193"/>
              <a:ext cx="322528" cy="105691"/>
            </a:xfrm>
            <a:custGeom>
              <a:rect b="b" l="l" r="r" t="t"/>
              <a:pathLst>
                <a:path extrusionOk="0" h="105691" w="322528">
                  <a:moveTo>
                    <a:pt x="-368" y="57293"/>
                  </a:moveTo>
                  <a:lnTo>
                    <a:pt x="-368" y="55026"/>
                  </a:lnTo>
                  <a:cubicBezTo>
                    <a:pt x="39949" y="123585"/>
                    <a:pt x="275101" y="120958"/>
                    <a:pt x="320358" y="56286"/>
                  </a:cubicBezTo>
                  <a:lnTo>
                    <a:pt x="322160" y="-73"/>
                  </a:lnTo>
                  <a:cubicBezTo>
                    <a:pt x="273190" y="54666"/>
                    <a:pt x="79363" y="68522"/>
                    <a:pt x="-368" y="179"/>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4" name="Google Shape;634;p12"/>
            <p:cNvSpPr/>
            <p:nvPr/>
          </p:nvSpPr>
          <p:spPr>
            <a:xfrm>
              <a:off x="6453521" y="4992038"/>
              <a:ext cx="638913" cy="637636"/>
            </a:xfrm>
            <a:custGeom>
              <a:rect b="b" l="l" r="r" t="t"/>
              <a:pathLst>
                <a:path extrusionOk="0" h="637636" w="638913">
                  <a:moveTo>
                    <a:pt x="638544" y="318745"/>
                  </a:moveTo>
                  <a:cubicBezTo>
                    <a:pt x="638544" y="494824"/>
                    <a:pt x="495518" y="637564"/>
                    <a:pt x="319087" y="637564"/>
                  </a:cubicBezTo>
                  <a:cubicBezTo>
                    <a:pt x="142657" y="637564"/>
                    <a:pt x="-369" y="494824"/>
                    <a:pt x="-369" y="318745"/>
                  </a:cubicBezTo>
                  <a:cubicBezTo>
                    <a:pt x="-369" y="142667"/>
                    <a:pt x="142656" y="-73"/>
                    <a:pt x="319087" y="-73"/>
                  </a:cubicBezTo>
                  <a:cubicBezTo>
                    <a:pt x="495518" y="-73"/>
                    <a:pt x="638544" y="142667"/>
                    <a:pt x="638544" y="318745"/>
                  </a:cubicBezTo>
                  <a:close/>
                </a:path>
              </a:pathLst>
            </a:custGeom>
            <a:gradFill>
              <a:gsLst>
                <a:gs pos="0">
                  <a:srgbClr val="2C4894"/>
                </a:gs>
                <a:gs pos="50000">
                  <a:srgbClr val="5C90C9"/>
                </a:gs>
                <a:gs pos="100000">
                  <a:srgbClr val="8DD8FF"/>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5" name="Google Shape;635;p12"/>
            <p:cNvSpPr/>
            <p:nvPr/>
          </p:nvSpPr>
          <p:spPr>
            <a:xfrm>
              <a:off x="6479298" y="5218113"/>
              <a:ext cx="590314" cy="37963"/>
            </a:xfrm>
            <a:custGeom>
              <a:rect b="b" l="l" r="r" t="t"/>
              <a:pathLst>
                <a:path extrusionOk="0" h="37963" w="590314">
                  <a:moveTo>
                    <a:pt x="-368" y="5937"/>
                  </a:moveTo>
                  <a:cubicBezTo>
                    <a:pt x="37748" y="45848"/>
                    <a:pt x="80769" y="43329"/>
                    <a:pt x="128549" y="-73"/>
                  </a:cubicBezTo>
                  <a:cubicBezTo>
                    <a:pt x="181739" y="51103"/>
                    <a:pt x="234965" y="47684"/>
                    <a:pt x="288154" y="1114"/>
                  </a:cubicBezTo>
                  <a:cubicBezTo>
                    <a:pt x="352776" y="63195"/>
                    <a:pt x="408237" y="34836"/>
                    <a:pt x="447797" y="2302"/>
                  </a:cubicBezTo>
                  <a:cubicBezTo>
                    <a:pt x="500336" y="44229"/>
                    <a:pt x="548659" y="52254"/>
                    <a:pt x="589947" y="2914"/>
                  </a:cubicBezTo>
                </a:path>
              </a:pathLst>
            </a:custGeom>
            <a:noFill/>
            <a:ln cap="rnd" cmpd="sng" w="292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6" name="Google Shape;636;p12"/>
            <p:cNvSpPr/>
            <p:nvPr/>
          </p:nvSpPr>
          <p:spPr>
            <a:xfrm>
              <a:off x="6465451" y="5308229"/>
              <a:ext cx="621653" cy="37967"/>
            </a:xfrm>
            <a:custGeom>
              <a:rect b="b" l="l" r="r" t="t"/>
              <a:pathLst>
                <a:path extrusionOk="0" h="37967" w="621653">
                  <a:moveTo>
                    <a:pt x="-368" y="7736"/>
                  </a:moveTo>
                  <a:cubicBezTo>
                    <a:pt x="37748" y="47648"/>
                    <a:pt x="94616" y="43365"/>
                    <a:pt x="142396" y="-73"/>
                  </a:cubicBezTo>
                  <a:cubicBezTo>
                    <a:pt x="195586" y="51103"/>
                    <a:pt x="248813" y="47684"/>
                    <a:pt x="302002" y="1114"/>
                  </a:cubicBezTo>
                  <a:cubicBezTo>
                    <a:pt x="366623" y="63195"/>
                    <a:pt x="422085" y="34836"/>
                    <a:pt x="461644" y="2338"/>
                  </a:cubicBezTo>
                  <a:cubicBezTo>
                    <a:pt x="514184" y="44229"/>
                    <a:pt x="579995" y="52254"/>
                    <a:pt x="621286" y="2914"/>
                  </a:cubicBezTo>
                </a:path>
              </a:pathLst>
            </a:custGeom>
            <a:noFill/>
            <a:ln cap="rnd" cmpd="sng" w="292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7" name="Google Shape;637;p12"/>
            <p:cNvSpPr/>
            <p:nvPr/>
          </p:nvSpPr>
          <p:spPr>
            <a:xfrm>
              <a:off x="6470102" y="5400792"/>
              <a:ext cx="599979" cy="37988"/>
            </a:xfrm>
            <a:custGeom>
              <a:rect b="b" l="l" r="r" t="t"/>
              <a:pathLst>
                <a:path extrusionOk="0" h="37988" w="599979">
                  <a:moveTo>
                    <a:pt x="-368" y="17418"/>
                  </a:moveTo>
                  <a:cubicBezTo>
                    <a:pt x="37207" y="46604"/>
                    <a:pt x="88234" y="39479"/>
                    <a:pt x="131723" y="-73"/>
                  </a:cubicBezTo>
                  <a:cubicBezTo>
                    <a:pt x="184913" y="51139"/>
                    <a:pt x="238138" y="47685"/>
                    <a:pt x="291328" y="1150"/>
                  </a:cubicBezTo>
                  <a:cubicBezTo>
                    <a:pt x="355949" y="63231"/>
                    <a:pt x="411411" y="34836"/>
                    <a:pt x="450969" y="2338"/>
                  </a:cubicBezTo>
                  <a:cubicBezTo>
                    <a:pt x="499038" y="40703"/>
                    <a:pt x="558251" y="50671"/>
                    <a:pt x="599611" y="14251"/>
                  </a:cubicBezTo>
                </a:path>
              </a:pathLst>
            </a:custGeom>
            <a:noFill/>
            <a:ln cap="rnd" cmpd="sng" w="292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8" name="Google Shape;638;p12"/>
            <p:cNvSpPr/>
            <p:nvPr/>
          </p:nvSpPr>
          <p:spPr>
            <a:xfrm>
              <a:off x="7243572" y="2219671"/>
              <a:ext cx="712164" cy="3099786"/>
            </a:xfrm>
            <a:custGeom>
              <a:rect b="b" l="l" r="r" t="t"/>
              <a:pathLst>
                <a:path extrusionOk="0" h="3099786" w="712164">
                  <a:moveTo>
                    <a:pt x="-368" y="3099714"/>
                  </a:moveTo>
                  <a:lnTo>
                    <a:pt x="711796" y="3099714"/>
                  </a:lnTo>
                  <a:lnTo>
                    <a:pt x="711796"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9" name="Google Shape;639;p12"/>
            <p:cNvSpPr/>
            <p:nvPr/>
          </p:nvSpPr>
          <p:spPr>
            <a:xfrm>
              <a:off x="7344108" y="2217980"/>
              <a:ext cx="36060" cy="3105256"/>
            </a:xfrm>
            <a:custGeom>
              <a:rect b="b" l="l" r="r" t="t"/>
              <a:pathLst>
                <a:path extrusionOk="0" h="3105256" w="36060">
                  <a:moveTo>
                    <a:pt x="-368" y="3105184"/>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0" name="Google Shape;640;p12"/>
            <p:cNvSpPr/>
            <p:nvPr/>
          </p:nvSpPr>
          <p:spPr>
            <a:xfrm>
              <a:off x="6771643" y="2223090"/>
              <a:ext cx="267499" cy="1108634"/>
            </a:xfrm>
            <a:custGeom>
              <a:rect b="b" l="l" r="r" t="t"/>
              <a:pathLst>
                <a:path extrusionOk="0" h="1108634" w="267499">
                  <a:moveTo>
                    <a:pt x="-368" y="1108562"/>
                  </a:moveTo>
                  <a:lnTo>
                    <a:pt x="267131" y="1108562"/>
                  </a:lnTo>
                  <a:lnTo>
                    <a:pt x="26713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1" name="Google Shape;641;p12"/>
            <p:cNvSpPr/>
            <p:nvPr/>
          </p:nvSpPr>
          <p:spPr>
            <a:xfrm>
              <a:off x="5877154" y="2143519"/>
              <a:ext cx="36060" cy="374067"/>
            </a:xfrm>
            <a:custGeom>
              <a:rect b="b" l="l" r="r" t="t"/>
              <a:pathLst>
                <a:path extrusionOk="0" h="374067" w="36060">
                  <a:moveTo>
                    <a:pt x="-368" y="-73"/>
                  </a:moveTo>
                  <a:lnTo>
                    <a:pt x="-368" y="373994"/>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2" name="Google Shape;642;p12"/>
            <p:cNvSpPr/>
            <p:nvPr/>
          </p:nvSpPr>
          <p:spPr>
            <a:xfrm>
              <a:off x="5624980" y="3542907"/>
              <a:ext cx="36060" cy="624045"/>
            </a:xfrm>
            <a:custGeom>
              <a:rect b="b" l="l" r="r" t="t"/>
              <a:pathLst>
                <a:path extrusionOk="0" h="624045" w="36060">
                  <a:moveTo>
                    <a:pt x="-368" y="623972"/>
                  </a:moveTo>
                  <a:lnTo>
                    <a:pt x="-368" y="-73"/>
                  </a:lnTo>
                </a:path>
              </a:pathLst>
            </a:custGeom>
            <a:solidFill>
              <a:srgbClr val="C66222"/>
            </a:solidFill>
            <a:ln cap="flat" cmpd="sng" w="12700">
              <a:solidFill>
                <a:srgbClr val="C6622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3" name="Google Shape;643;p12"/>
            <p:cNvSpPr/>
            <p:nvPr/>
          </p:nvSpPr>
          <p:spPr>
            <a:xfrm>
              <a:off x="3041905" y="2187209"/>
              <a:ext cx="36060" cy="399187"/>
            </a:xfrm>
            <a:custGeom>
              <a:rect b="b" l="l" r="r" t="t"/>
              <a:pathLst>
                <a:path extrusionOk="0" h="399187" w="36060">
                  <a:moveTo>
                    <a:pt x="-368" y="399115"/>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4" name="Google Shape;644;p12"/>
            <p:cNvSpPr/>
            <p:nvPr/>
          </p:nvSpPr>
          <p:spPr>
            <a:xfrm>
              <a:off x="3048288" y="3572634"/>
              <a:ext cx="36060" cy="826806"/>
            </a:xfrm>
            <a:custGeom>
              <a:rect b="b" l="l" r="r" t="t"/>
              <a:pathLst>
                <a:path extrusionOk="0" h="826806" w="36060">
                  <a:moveTo>
                    <a:pt x="-368" y="826733"/>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5" name="Google Shape;645;p12"/>
            <p:cNvSpPr/>
            <p:nvPr/>
          </p:nvSpPr>
          <p:spPr>
            <a:xfrm>
              <a:off x="5059330" y="4865459"/>
              <a:ext cx="1271036" cy="460800"/>
            </a:xfrm>
            <a:custGeom>
              <a:rect b="b" l="l" r="r" t="t"/>
              <a:pathLst>
                <a:path extrusionOk="0" h="460800" w="1271036">
                  <a:moveTo>
                    <a:pt x="1270669" y="460727"/>
                  </a:moveTo>
                  <a:lnTo>
                    <a:pt x="-368" y="460727"/>
                  </a:lnTo>
                  <a:lnTo>
                    <a:pt x="-368" y="-73"/>
                  </a:lnTo>
                  <a:lnTo>
                    <a:pt x="227104" y="-73"/>
                  </a:lnTo>
                </a:path>
              </a:pathLst>
            </a:custGeom>
            <a:noFill/>
            <a:ln cap="flat" cmpd="sng" w="12725">
              <a:solidFill>
                <a:srgbClr val="C6622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6" name="Google Shape;646;p12"/>
            <p:cNvSpPr/>
            <p:nvPr/>
          </p:nvSpPr>
          <p:spPr>
            <a:xfrm>
              <a:off x="5735651" y="1711182"/>
              <a:ext cx="88169" cy="35988"/>
            </a:xfrm>
            <a:custGeom>
              <a:rect b="b" l="l" r="r" t="t"/>
              <a:pathLst>
                <a:path extrusionOk="0" h="35988" w="88169">
                  <a:moveTo>
                    <a:pt x="-368" y="-73"/>
                  </a:moveTo>
                  <a:lnTo>
                    <a:pt x="8780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7" name="Google Shape;647;p12"/>
            <p:cNvSpPr/>
            <p:nvPr/>
          </p:nvSpPr>
          <p:spPr>
            <a:xfrm>
              <a:off x="5793132" y="1637218"/>
              <a:ext cx="36060" cy="74392"/>
            </a:xfrm>
            <a:custGeom>
              <a:rect b="b" l="l" r="r" t="t"/>
              <a:pathLst>
                <a:path extrusionOk="0" h="74392" w="36060">
                  <a:moveTo>
                    <a:pt x="-368" y="74319"/>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8" name="Google Shape;648;p12"/>
            <p:cNvSpPr/>
            <p:nvPr/>
          </p:nvSpPr>
          <p:spPr>
            <a:xfrm>
              <a:off x="5928180" y="1711182"/>
              <a:ext cx="88169" cy="35988"/>
            </a:xfrm>
            <a:custGeom>
              <a:rect b="b" l="l" r="r" t="t"/>
              <a:pathLst>
                <a:path extrusionOk="0" h="35988" w="88169">
                  <a:moveTo>
                    <a:pt x="-368" y="-73"/>
                  </a:moveTo>
                  <a:lnTo>
                    <a:pt x="8780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9" name="Google Shape;649;p12"/>
            <p:cNvSpPr/>
            <p:nvPr/>
          </p:nvSpPr>
          <p:spPr>
            <a:xfrm>
              <a:off x="5950754" y="1637218"/>
              <a:ext cx="36060" cy="74392"/>
            </a:xfrm>
            <a:custGeom>
              <a:rect b="b" l="l" r="r" t="t"/>
              <a:pathLst>
                <a:path extrusionOk="0" h="74392" w="36060">
                  <a:moveTo>
                    <a:pt x="-368" y="74319"/>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0" name="Google Shape;650;p12"/>
            <p:cNvSpPr/>
            <p:nvPr/>
          </p:nvSpPr>
          <p:spPr>
            <a:xfrm>
              <a:off x="5611890" y="1259778"/>
              <a:ext cx="528882" cy="375129"/>
            </a:xfrm>
            <a:custGeom>
              <a:rect b="b" l="l" r="r" t="t"/>
              <a:pathLst>
                <a:path extrusionOk="0" h="375129" w="528882">
                  <a:moveTo>
                    <a:pt x="528515" y="-73"/>
                  </a:moveTo>
                  <a:cubicBezTo>
                    <a:pt x="528515" y="-73"/>
                    <a:pt x="528515" y="13988"/>
                    <a:pt x="528515" y="31334"/>
                  </a:cubicBezTo>
                  <a:lnTo>
                    <a:pt x="528515" y="343649"/>
                  </a:lnTo>
                  <a:cubicBezTo>
                    <a:pt x="528515" y="360995"/>
                    <a:pt x="528515" y="375056"/>
                    <a:pt x="528515" y="375056"/>
                  </a:cubicBezTo>
                  <a:lnTo>
                    <a:pt x="-368" y="375056"/>
                  </a:lnTo>
                  <a:cubicBezTo>
                    <a:pt x="-368" y="375056"/>
                    <a:pt x="-368" y="360995"/>
                    <a:pt x="-368" y="343649"/>
                  </a:cubicBezTo>
                  <a:lnTo>
                    <a:pt x="-368" y="31334"/>
                  </a:lnTo>
                  <a:cubicBezTo>
                    <a:pt x="-368" y="13988"/>
                    <a:pt x="-368" y="-73"/>
                    <a:pt x="-368"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1" name="Google Shape;651;p12"/>
            <p:cNvSpPr/>
            <p:nvPr/>
          </p:nvSpPr>
          <p:spPr>
            <a:xfrm>
              <a:off x="5640415" y="1289141"/>
              <a:ext cx="165519" cy="315769"/>
            </a:xfrm>
            <a:custGeom>
              <a:rect b="b" l="l" r="r" t="t"/>
              <a:pathLst>
                <a:path extrusionOk="0" h="315769" w="165519">
                  <a:moveTo>
                    <a:pt x="77956" y="-73"/>
                  </a:moveTo>
                  <a:lnTo>
                    <a:pt x="-368" y="-73"/>
                  </a:lnTo>
                  <a:lnTo>
                    <a:pt x="-368" y="315696"/>
                  </a:lnTo>
                  <a:lnTo>
                    <a:pt x="165151" y="315696"/>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2" name="Google Shape;652;p12"/>
            <p:cNvSpPr/>
            <p:nvPr/>
          </p:nvSpPr>
          <p:spPr>
            <a:xfrm>
              <a:off x="5938493" y="1291693"/>
              <a:ext cx="165482" cy="315769"/>
            </a:xfrm>
            <a:custGeom>
              <a:rect b="b" l="l" r="r" t="t"/>
              <a:pathLst>
                <a:path extrusionOk="0" h="315769" w="165482">
                  <a:moveTo>
                    <a:pt x="86827" y="-73"/>
                  </a:moveTo>
                  <a:lnTo>
                    <a:pt x="165115" y="-73"/>
                  </a:lnTo>
                  <a:lnTo>
                    <a:pt x="165115" y="315696"/>
                  </a:lnTo>
                  <a:lnTo>
                    <a:pt x="-368" y="315696"/>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3" name="Google Shape;653;p12"/>
            <p:cNvSpPr/>
            <p:nvPr/>
          </p:nvSpPr>
          <p:spPr>
            <a:xfrm>
              <a:off x="5718174" y="1230405"/>
              <a:ext cx="322864" cy="322219"/>
            </a:xfrm>
            <a:custGeom>
              <a:rect b="b" l="l" r="r" t="t"/>
              <a:pathLst>
                <a:path extrusionOk="0" h="322219" w="322864">
                  <a:moveTo>
                    <a:pt x="322497" y="161037"/>
                  </a:moveTo>
                  <a:cubicBezTo>
                    <a:pt x="322497" y="250015"/>
                    <a:pt x="250221" y="322146"/>
                    <a:pt x="161065" y="322146"/>
                  </a:cubicBezTo>
                  <a:cubicBezTo>
                    <a:pt x="71908" y="322146"/>
                    <a:pt x="-367" y="250015"/>
                    <a:pt x="-367" y="161037"/>
                  </a:cubicBezTo>
                  <a:cubicBezTo>
                    <a:pt x="-367" y="72058"/>
                    <a:pt x="71908" y="-73"/>
                    <a:pt x="161065" y="-73"/>
                  </a:cubicBezTo>
                  <a:cubicBezTo>
                    <a:pt x="250221" y="-73"/>
                    <a:pt x="322497" y="72058"/>
                    <a:pt x="322497" y="161037"/>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4" name="Google Shape;654;p12"/>
            <p:cNvSpPr/>
            <p:nvPr/>
          </p:nvSpPr>
          <p:spPr>
            <a:xfrm>
              <a:off x="5852849" y="1553594"/>
              <a:ext cx="34335" cy="88071"/>
            </a:xfrm>
            <a:custGeom>
              <a:rect b="b" l="l" r="r" t="t"/>
              <a:pathLst>
                <a:path extrusionOk="0" h="88071" w="34335">
                  <a:moveTo>
                    <a:pt x="33968" y="-73"/>
                  </a:moveTo>
                  <a:cubicBezTo>
                    <a:pt x="33968" y="-73"/>
                    <a:pt x="33968" y="7598"/>
                    <a:pt x="33968" y="17060"/>
                  </a:cubicBezTo>
                  <a:lnTo>
                    <a:pt x="33968" y="70865"/>
                  </a:lnTo>
                  <a:cubicBezTo>
                    <a:pt x="33968" y="80328"/>
                    <a:pt x="33968" y="87998"/>
                    <a:pt x="33968" y="87998"/>
                  </a:cubicBezTo>
                  <a:lnTo>
                    <a:pt x="-368" y="87998"/>
                  </a:lnTo>
                  <a:cubicBezTo>
                    <a:pt x="-368" y="87998"/>
                    <a:pt x="-368" y="80328"/>
                    <a:pt x="-368" y="70865"/>
                  </a:cubicBezTo>
                  <a:lnTo>
                    <a:pt x="-368" y="17060"/>
                  </a:lnTo>
                  <a:cubicBezTo>
                    <a:pt x="-368" y="7598"/>
                    <a:pt x="-368" y="-73"/>
                    <a:pt x="-368"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5" name="Google Shape;655;p12"/>
            <p:cNvSpPr/>
            <p:nvPr/>
          </p:nvSpPr>
          <p:spPr>
            <a:xfrm>
              <a:off x="5837379" y="1587481"/>
              <a:ext cx="66020" cy="143680"/>
            </a:xfrm>
            <a:custGeom>
              <a:rect b="b" l="l" r="r" t="t"/>
              <a:pathLst>
                <a:path extrusionOk="0" h="143680" w="66020">
                  <a:moveTo>
                    <a:pt x="65653" y="-73"/>
                  </a:moveTo>
                  <a:cubicBezTo>
                    <a:pt x="65653" y="-73"/>
                    <a:pt x="65653" y="14677"/>
                    <a:pt x="65653" y="32872"/>
                  </a:cubicBezTo>
                  <a:lnTo>
                    <a:pt x="65653" y="110663"/>
                  </a:lnTo>
                  <a:cubicBezTo>
                    <a:pt x="65653" y="128858"/>
                    <a:pt x="65653" y="143608"/>
                    <a:pt x="65653" y="143608"/>
                  </a:cubicBezTo>
                  <a:lnTo>
                    <a:pt x="-367" y="143608"/>
                  </a:lnTo>
                  <a:cubicBezTo>
                    <a:pt x="-367" y="143608"/>
                    <a:pt x="-367" y="128858"/>
                    <a:pt x="-367" y="110663"/>
                  </a:cubicBezTo>
                  <a:lnTo>
                    <a:pt x="-367" y="32872"/>
                  </a:lnTo>
                  <a:cubicBezTo>
                    <a:pt x="-367" y="14677"/>
                    <a:pt x="-367" y="-73"/>
                    <a:pt x="-367"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6" name="Google Shape;656;p12"/>
            <p:cNvSpPr/>
            <p:nvPr/>
          </p:nvSpPr>
          <p:spPr>
            <a:xfrm>
              <a:off x="5773983" y="1482484"/>
              <a:ext cx="203599" cy="35988"/>
            </a:xfrm>
            <a:custGeom>
              <a:rect b="b" l="l" r="r" t="t"/>
              <a:pathLst>
                <a:path extrusionOk="0" h="35988" w="203599">
                  <a:moveTo>
                    <a:pt x="-368" y="-73"/>
                  </a:moveTo>
                  <a:lnTo>
                    <a:pt x="203232"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7" name="Google Shape;657;p12"/>
            <p:cNvSpPr/>
            <p:nvPr/>
          </p:nvSpPr>
          <p:spPr>
            <a:xfrm>
              <a:off x="5933913" y="1355595"/>
              <a:ext cx="30471" cy="106058"/>
            </a:xfrm>
            <a:custGeom>
              <a:rect b="b" l="l" r="r" t="t"/>
              <a:pathLst>
                <a:path extrusionOk="0" h="106058" w="30471">
                  <a:moveTo>
                    <a:pt x="30104" y="105986"/>
                  </a:moveTo>
                  <a:lnTo>
                    <a:pt x="30104"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8" name="Google Shape;658;p12"/>
            <p:cNvSpPr/>
            <p:nvPr/>
          </p:nvSpPr>
          <p:spPr>
            <a:xfrm>
              <a:off x="5884510" y="1316604"/>
              <a:ext cx="30471" cy="144149"/>
            </a:xfrm>
            <a:custGeom>
              <a:rect b="b" l="l" r="r" t="t"/>
              <a:pathLst>
                <a:path extrusionOk="0" h="144149" w="30471">
                  <a:moveTo>
                    <a:pt x="30104" y="144076"/>
                  </a:moveTo>
                  <a:lnTo>
                    <a:pt x="30104" y="-73"/>
                  </a:lnTo>
                  <a:lnTo>
                    <a:pt x="-368" y="-73"/>
                  </a:lnTo>
                  <a:lnTo>
                    <a:pt x="-368" y="14388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9" name="Google Shape;659;p12"/>
            <p:cNvSpPr/>
            <p:nvPr/>
          </p:nvSpPr>
          <p:spPr>
            <a:xfrm>
              <a:off x="5835107" y="1354108"/>
              <a:ext cx="30435" cy="106058"/>
            </a:xfrm>
            <a:custGeom>
              <a:rect b="b" l="l" r="r" t="t"/>
              <a:pathLst>
                <a:path extrusionOk="0" h="106058" w="30435">
                  <a:moveTo>
                    <a:pt x="30067" y="105986"/>
                  </a:moveTo>
                  <a:lnTo>
                    <a:pt x="30067"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0" name="Google Shape;660;p12"/>
            <p:cNvSpPr/>
            <p:nvPr/>
          </p:nvSpPr>
          <p:spPr>
            <a:xfrm>
              <a:off x="5777842" y="1411241"/>
              <a:ext cx="30471" cy="48926"/>
            </a:xfrm>
            <a:custGeom>
              <a:rect b="b" l="l" r="r" t="t"/>
              <a:pathLst>
                <a:path extrusionOk="0" h="48926" w="30471">
                  <a:moveTo>
                    <a:pt x="30104" y="48854"/>
                  </a:moveTo>
                  <a:lnTo>
                    <a:pt x="30104" y="-73"/>
                  </a:lnTo>
                  <a:lnTo>
                    <a:pt x="-368" y="-73"/>
                  </a:lnTo>
                  <a:lnTo>
                    <a:pt x="-368" y="4867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1" name="Google Shape;661;p12"/>
            <p:cNvSpPr/>
            <p:nvPr/>
          </p:nvSpPr>
          <p:spPr>
            <a:xfrm>
              <a:off x="5861858" y="1685894"/>
              <a:ext cx="15661" cy="16832"/>
            </a:xfrm>
            <a:custGeom>
              <a:rect b="b" l="l" r="r" t="t"/>
              <a:pathLst>
                <a:path extrusionOk="0" h="16832" w="15661">
                  <a:moveTo>
                    <a:pt x="15293" y="8343"/>
                  </a:moveTo>
                  <a:cubicBezTo>
                    <a:pt x="15293" y="12991"/>
                    <a:pt x="11787" y="16760"/>
                    <a:pt x="7462" y="16760"/>
                  </a:cubicBezTo>
                  <a:cubicBezTo>
                    <a:pt x="3137" y="16760"/>
                    <a:pt x="-369" y="12991"/>
                    <a:pt x="-369" y="8343"/>
                  </a:cubicBezTo>
                  <a:cubicBezTo>
                    <a:pt x="-369" y="3695"/>
                    <a:pt x="3137" y="-73"/>
                    <a:pt x="7462" y="-73"/>
                  </a:cubicBezTo>
                  <a:cubicBezTo>
                    <a:pt x="11787" y="-73"/>
                    <a:pt x="15293" y="3695"/>
                    <a:pt x="15293" y="8343"/>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2" name="Google Shape;662;p12"/>
            <p:cNvSpPr/>
            <p:nvPr/>
          </p:nvSpPr>
          <p:spPr>
            <a:xfrm>
              <a:off x="6810176" y="1183233"/>
              <a:ext cx="350975" cy="564520"/>
            </a:xfrm>
            <a:custGeom>
              <a:rect b="b" l="l" r="r" t="t"/>
              <a:pathLst>
                <a:path extrusionOk="0" h="564520" w="350975">
                  <a:moveTo>
                    <a:pt x="350608" y="282188"/>
                  </a:moveTo>
                  <a:cubicBezTo>
                    <a:pt x="350608" y="438076"/>
                    <a:pt x="272039" y="564448"/>
                    <a:pt x="175119" y="564448"/>
                  </a:cubicBezTo>
                  <a:cubicBezTo>
                    <a:pt x="78200" y="564448"/>
                    <a:pt x="-369" y="438076"/>
                    <a:pt x="-369" y="282188"/>
                  </a:cubicBezTo>
                  <a:cubicBezTo>
                    <a:pt x="-369" y="126299"/>
                    <a:pt x="78199" y="-73"/>
                    <a:pt x="175119" y="-73"/>
                  </a:cubicBezTo>
                  <a:cubicBezTo>
                    <a:pt x="272039" y="-73"/>
                    <a:pt x="350608" y="126299"/>
                    <a:pt x="350608" y="282188"/>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3" name="Google Shape;663;p12"/>
            <p:cNvSpPr/>
            <p:nvPr/>
          </p:nvSpPr>
          <p:spPr>
            <a:xfrm>
              <a:off x="6617397" y="1194981"/>
              <a:ext cx="717139" cy="541061"/>
            </a:xfrm>
            <a:custGeom>
              <a:rect b="b" l="l" r="r" t="t"/>
              <a:pathLst>
                <a:path extrusionOk="0" h="541061" w="717139">
                  <a:moveTo>
                    <a:pt x="417024" y="134125"/>
                  </a:moveTo>
                  <a:cubicBezTo>
                    <a:pt x="582773" y="208201"/>
                    <a:pt x="690968" y="329321"/>
                    <a:pt x="658685" y="404656"/>
                  </a:cubicBezTo>
                  <a:cubicBezTo>
                    <a:pt x="626402" y="479991"/>
                    <a:pt x="465865" y="481011"/>
                    <a:pt x="300115" y="406936"/>
                  </a:cubicBezTo>
                  <a:cubicBezTo>
                    <a:pt x="134366" y="332861"/>
                    <a:pt x="26170" y="211740"/>
                    <a:pt x="58454" y="136405"/>
                  </a:cubicBezTo>
                  <a:cubicBezTo>
                    <a:pt x="90737" y="61070"/>
                    <a:pt x="251274" y="60050"/>
                    <a:pt x="417024" y="134125"/>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4" name="Google Shape;664;p12"/>
            <p:cNvSpPr/>
            <p:nvPr/>
          </p:nvSpPr>
          <p:spPr>
            <a:xfrm>
              <a:off x="6614833" y="1195833"/>
              <a:ext cx="717139" cy="541061"/>
            </a:xfrm>
            <a:custGeom>
              <a:rect b="b" l="l" r="r" t="t"/>
              <a:pathLst>
                <a:path extrusionOk="0" h="541061" w="717139">
                  <a:moveTo>
                    <a:pt x="300116" y="134125"/>
                  </a:moveTo>
                  <a:cubicBezTo>
                    <a:pt x="134366" y="208200"/>
                    <a:pt x="26171" y="329321"/>
                    <a:pt x="58455" y="404656"/>
                  </a:cubicBezTo>
                  <a:cubicBezTo>
                    <a:pt x="90738" y="479991"/>
                    <a:pt x="251275" y="481012"/>
                    <a:pt x="417025" y="406937"/>
                  </a:cubicBezTo>
                  <a:cubicBezTo>
                    <a:pt x="582774" y="332861"/>
                    <a:pt x="690969" y="211741"/>
                    <a:pt x="658686" y="136405"/>
                  </a:cubicBezTo>
                  <a:cubicBezTo>
                    <a:pt x="626403" y="61071"/>
                    <a:pt x="465865" y="60050"/>
                    <a:pt x="300116" y="134125"/>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5" name="Google Shape;665;p12"/>
            <p:cNvSpPr/>
            <p:nvPr/>
          </p:nvSpPr>
          <p:spPr>
            <a:xfrm>
              <a:off x="6950571" y="1442156"/>
              <a:ext cx="58430" cy="58313"/>
            </a:xfrm>
            <a:custGeom>
              <a:rect b="b" l="l" r="r" t="t"/>
              <a:pathLst>
                <a:path extrusionOk="0" h="58313" w="58430">
                  <a:moveTo>
                    <a:pt x="58063" y="29084"/>
                  </a:moveTo>
                  <a:cubicBezTo>
                    <a:pt x="58063" y="45187"/>
                    <a:pt x="44983" y="58240"/>
                    <a:pt x="28848" y="58240"/>
                  </a:cubicBezTo>
                  <a:cubicBezTo>
                    <a:pt x="12712" y="58240"/>
                    <a:pt x="-368" y="45186"/>
                    <a:pt x="-368" y="29084"/>
                  </a:cubicBezTo>
                  <a:cubicBezTo>
                    <a:pt x="-368" y="12981"/>
                    <a:pt x="12712" y="-73"/>
                    <a:pt x="28848" y="-73"/>
                  </a:cubicBezTo>
                  <a:cubicBezTo>
                    <a:pt x="44983" y="-73"/>
                    <a:pt x="58063" y="12981"/>
                    <a:pt x="58063" y="29084"/>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6" name="Google Shape;666;p12"/>
            <p:cNvSpPr/>
            <p:nvPr/>
          </p:nvSpPr>
          <p:spPr>
            <a:xfrm>
              <a:off x="6875099" y="1378110"/>
              <a:ext cx="21352" cy="21310"/>
            </a:xfrm>
            <a:custGeom>
              <a:rect b="b" l="l" r="r" t="t"/>
              <a:pathLst>
                <a:path extrusionOk="0" h="21310" w="21352">
                  <a:moveTo>
                    <a:pt x="20985" y="10582"/>
                  </a:moveTo>
                  <a:cubicBezTo>
                    <a:pt x="20985" y="16467"/>
                    <a:pt x="16204" y="21237"/>
                    <a:pt x="10308" y="21237"/>
                  </a:cubicBezTo>
                  <a:cubicBezTo>
                    <a:pt x="4412" y="21237"/>
                    <a:pt x="-369" y="16467"/>
                    <a:pt x="-369" y="10582"/>
                  </a:cubicBezTo>
                  <a:cubicBezTo>
                    <a:pt x="-369" y="4697"/>
                    <a:pt x="4412" y="-73"/>
                    <a:pt x="10308" y="-73"/>
                  </a:cubicBezTo>
                  <a:cubicBezTo>
                    <a:pt x="16204"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7" name="Google Shape;667;p12"/>
            <p:cNvSpPr/>
            <p:nvPr/>
          </p:nvSpPr>
          <p:spPr>
            <a:xfrm>
              <a:off x="6856456" y="1455249"/>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8" name="Google Shape;668;p12"/>
            <p:cNvSpPr/>
            <p:nvPr/>
          </p:nvSpPr>
          <p:spPr>
            <a:xfrm>
              <a:off x="6891903" y="1520090"/>
              <a:ext cx="21352" cy="21310"/>
            </a:xfrm>
            <a:custGeom>
              <a:rect b="b" l="l" r="r" t="t"/>
              <a:pathLst>
                <a:path extrusionOk="0" h="21310" w="21352">
                  <a:moveTo>
                    <a:pt x="20985" y="10582"/>
                  </a:moveTo>
                  <a:cubicBezTo>
                    <a:pt x="20985" y="16467"/>
                    <a:pt x="16205" y="21237"/>
                    <a:pt x="10308" y="21237"/>
                  </a:cubicBezTo>
                  <a:cubicBezTo>
                    <a:pt x="4412" y="21237"/>
                    <a:pt x="-369" y="16467"/>
                    <a:pt x="-369" y="10582"/>
                  </a:cubicBezTo>
                  <a:cubicBezTo>
                    <a:pt x="-369"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9" name="Google Shape;669;p12"/>
            <p:cNvSpPr/>
            <p:nvPr/>
          </p:nvSpPr>
          <p:spPr>
            <a:xfrm>
              <a:off x="6979243" y="1521792"/>
              <a:ext cx="21352" cy="21310"/>
            </a:xfrm>
            <a:custGeom>
              <a:rect b="b" l="l" r="r" t="t"/>
              <a:pathLst>
                <a:path extrusionOk="0" h="21310" w="21352">
                  <a:moveTo>
                    <a:pt x="20984" y="10582"/>
                  </a:moveTo>
                  <a:cubicBezTo>
                    <a:pt x="20984" y="16467"/>
                    <a:pt x="16203" y="21237"/>
                    <a:pt x="10307" y="21237"/>
                  </a:cubicBezTo>
                  <a:cubicBezTo>
                    <a:pt x="4411" y="21237"/>
                    <a:pt x="-370" y="16467"/>
                    <a:pt x="-370" y="10582"/>
                  </a:cubicBezTo>
                  <a:cubicBezTo>
                    <a:pt x="-370" y="4697"/>
                    <a:pt x="4411" y="-73"/>
                    <a:pt x="10307" y="-73"/>
                  </a:cubicBezTo>
                  <a:cubicBezTo>
                    <a:pt x="16203" y="-73"/>
                    <a:pt x="20984" y="4697"/>
                    <a:pt x="20984"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0" name="Google Shape;670;p12"/>
            <p:cNvSpPr/>
            <p:nvPr/>
          </p:nvSpPr>
          <p:spPr>
            <a:xfrm>
              <a:off x="7064635" y="1530717"/>
              <a:ext cx="21352" cy="21310"/>
            </a:xfrm>
            <a:custGeom>
              <a:rect b="b" l="l" r="r" t="t"/>
              <a:pathLst>
                <a:path extrusionOk="0" h="21310" w="21352">
                  <a:moveTo>
                    <a:pt x="20985" y="10582"/>
                  </a:moveTo>
                  <a:cubicBezTo>
                    <a:pt x="20985" y="16467"/>
                    <a:pt x="16205" y="21237"/>
                    <a:pt x="10308" y="21237"/>
                  </a:cubicBezTo>
                  <a:cubicBezTo>
                    <a:pt x="4412" y="21237"/>
                    <a:pt x="-368" y="16467"/>
                    <a:pt x="-368" y="10582"/>
                  </a:cubicBezTo>
                  <a:cubicBezTo>
                    <a:pt x="-368" y="4697"/>
                    <a:pt x="4412" y="-73"/>
                    <a:pt x="10308" y="-73"/>
                  </a:cubicBezTo>
                  <a:cubicBezTo>
                    <a:pt x="16205" y="-73"/>
                    <a:pt x="20985" y="4697"/>
                    <a:pt x="20985"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1" name="Google Shape;671;p12"/>
            <p:cNvSpPr/>
            <p:nvPr/>
          </p:nvSpPr>
          <p:spPr>
            <a:xfrm>
              <a:off x="7085081" y="1456541"/>
              <a:ext cx="21352" cy="21310"/>
            </a:xfrm>
            <a:custGeom>
              <a:rect b="b" l="l" r="r" t="t"/>
              <a:pathLst>
                <a:path extrusionOk="0" h="21310" w="21352">
                  <a:moveTo>
                    <a:pt x="20986" y="10582"/>
                  </a:moveTo>
                  <a:cubicBezTo>
                    <a:pt x="20986" y="16467"/>
                    <a:pt x="16205" y="21237"/>
                    <a:pt x="10309" y="21237"/>
                  </a:cubicBezTo>
                  <a:cubicBezTo>
                    <a:pt x="4413" y="21237"/>
                    <a:pt x="-368" y="16467"/>
                    <a:pt x="-368" y="10582"/>
                  </a:cubicBezTo>
                  <a:cubicBezTo>
                    <a:pt x="-368" y="4697"/>
                    <a:pt x="4413" y="-73"/>
                    <a:pt x="10309" y="-73"/>
                  </a:cubicBezTo>
                  <a:cubicBezTo>
                    <a:pt x="16205" y="-73"/>
                    <a:pt x="20986" y="4697"/>
                    <a:pt x="20986"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2" name="Google Shape;672;p12"/>
            <p:cNvSpPr/>
            <p:nvPr/>
          </p:nvSpPr>
          <p:spPr>
            <a:xfrm>
              <a:off x="7050788" y="1401489"/>
              <a:ext cx="21352" cy="21310"/>
            </a:xfrm>
            <a:custGeom>
              <a:rect b="b" l="l" r="r" t="t"/>
              <a:pathLst>
                <a:path extrusionOk="0" h="21310" w="21352">
                  <a:moveTo>
                    <a:pt x="20984" y="10582"/>
                  </a:moveTo>
                  <a:cubicBezTo>
                    <a:pt x="20984" y="16467"/>
                    <a:pt x="16204" y="21237"/>
                    <a:pt x="10307" y="21237"/>
                  </a:cubicBezTo>
                  <a:cubicBezTo>
                    <a:pt x="4411" y="21237"/>
                    <a:pt x="-370" y="16467"/>
                    <a:pt x="-370" y="10582"/>
                  </a:cubicBezTo>
                  <a:cubicBezTo>
                    <a:pt x="-370" y="4697"/>
                    <a:pt x="4411" y="-73"/>
                    <a:pt x="10307" y="-73"/>
                  </a:cubicBezTo>
                  <a:cubicBezTo>
                    <a:pt x="16204" y="-73"/>
                    <a:pt x="20984" y="4697"/>
                    <a:pt x="20984"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3" name="Google Shape;673;p12"/>
            <p:cNvSpPr/>
            <p:nvPr/>
          </p:nvSpPr>
          <p:spPr>
            <a:xfrm>
              <a:off x="6971995" y="1398728"/>
              <a:ext cx="21352" cy="21310"/>
            </a:xfrm>
            <a:custGeom>
              <a:rect b="b" l="l" r="r" t="t"/>
              <a:pathLst>
                <a:path extrusionOk="0" h="21310" w="21352">
                  <a:moveTo>
                    <a:pt x="20984" y="10582"/>
                  </a:moveTo>
                  <a:cubicBezTo>
                    <a:pt x="20984" y="16467"/>
                    <a:pt x="16204" y="21237"/>
                    <a:pt x="10307" y="21237"/>
                  </a:cubicBezTo>
                  <a:cubicBezTo>
                    <a:pt x="4411" y="21237"/>
                    <a:pt x="-370" y="16467"/>
                    <a:pt x="-370" y="10582"/>
                  </a:cubicBezTo>
                  <a:cubicBezTo>
                    <a:pt x="-370" y="4697"/>
                    <a:pt x="4411" y="-73"/>
                    <a:pt x="10307" y="-73"/>
                  </a:cubicBezTo>
                  <a:cubicBezTo>
                    <a:pt x="16204" y="-73"/>
                    <a:pt x="20984" y="4697"/>
                    <a:pt x="20984" y="10582"/>
                  </a:cubicBezTo>
                  <a:close/>
                </a:path>
              </a:pathLst>
            </a:custGeom>
            <a:solidFill>
              <a:srgbClr val="404040"/>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4" name="Google Shape;674;p12"/>
            <p:cNvSpPr/>
            <p:nvPr/>
          </p:nvSpPr>
          <p:spPr>
            <a:xfrm>
              <a:off x="6888119" y="1390889"/>
              <a:ext cx="85608" cy="73118"/>
            </a:xfrm>
            <a:custGeom>
              <a:rect b="b" l="l" r="r" t="t"/>
              <a:pathLst>
                <a:path extrusionOk="0" h="73118" w="85608">
                  <a:moveTo>
                    <a:pt x="-368" y="-73"/>
                  </a:moveTo>
                  <a:lnTo>
                    <a:pt x="85240" y="73045"/>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5" name="Google Shape;675;p12"/>
            <p:cNvSpPr/>
            <p:nvPr/>
          </p:nvSpPr>
          <p:spPr>
            <a:xfrm>
              <a:off x="6982166" y="1409995"/>
              <a:ext cx="1225" cy="62822"/>
            </a:xfrm>
            <a:custGeom>
              <a:rect b="b" l="l" r="r" t="t"/>
              <a:pathLst>
                <a:path extrusionOk="0" h="62822" w="1225">
                  <a:moveTo>
                    <a:pt x="858" y="-73"/>
                  </a:moveTo>
                  <a:lnTo>
                    <a:pt x="-368" y="6274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6" name="Google Shape;676;p12"/>
            <p:cNvSpPr/>
            <p:nvPr/>
          </p:nvSpPr>
          <p:spPr>
            <a:xfrm>
              <a:off x="6982166" y="1414202"/>
              <a:ext cx="79514" cy="58614"/>
            </a:xfrm>
            <a:custGeom>
              <a:rect b="b" l="l" r="r" t="t"/>
              <a:pathLst>
                <a:path extrusionOk="0" h="58614" w="79514">
                  <a:moveTo>
                    <a:pt x="79147" y="-73"/>
                  </a:moveTo>
                  <a:lnTo>
                    <a:pt x="-368" y="5854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7" name="Google Shape;677;p12"/>
            <p:cNvSpPr/>
            <p:nvPr/>
          </p:nvSpPr>
          <p:spPr>
            <a:xfrm>
              <a:off x="6982166" y="1468005"/>
              <a:ext cx="114781" cy="4811"/>
            </a:xfrm>
            <a:custGeom>
              <a:rect b="b" l="l" r="r" t="t"/>
              <a:pathLst>
                <a:path extrusionOk="0" h="4811" w="114781">
                  <a:moveTo>
                    <a:pt x="114413" y="-73"/>
                  </a:moveTo>
                  <a:lnTo>
                    <a:pt x="-368" y="473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8" name="Google Shape;678;p12"/>
            <p:cNvSpPr/>
            <p:nvPr/>
          </p:nvSpPr>
          <p:spPr>
            <a:xfrm>
              <a:off x="6982166" y="1472817"/>
              <a:ext cx="93686" cy="68231"/>
            </a:xfrm>
            <a:custGeom>
              <a:rect b="b" l="l" r="r" t="t"/>
              <a:pathLst>
                <a:path extrusionOk="0" h="68231" w="93686">
                  <a:moveTo>
                    <a:pt x="93319" y="68158"/>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9" name="Google Shape;679;p12"/>
            <p:cNvSpPr/>
            <p:nvPr/>
          </p:nvSpPr>
          <p:spPr>
            <a:xfrm>
              <a:off x="6982166" y="1472817"/>
              <a:ext cx="8438" cy="58611"/>
            </a:xfrm>
            <a:custGeom>
              <a:rect b="b" l="l" r="r" t="t"/>
              <a:pathLst>
                <a:path extrusionOk="0" h="58611" w="8438">
                  <a:moveTo>
                    <a:pt x="8071" y="58538"/>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0" name="Google Shape;680;p12"/>
            <p:cNvSpPr/>
            <p:nvPr/>
          </p:nvSpPr>
          <p:spPr>
            <a:xfrm>
              <a:off x="6903265" y="1472817"/>
              <a:ext cx="78900" cy="58913"/>
            </a:xfrm>
            <a:custGeom>
              <a:rect b="b" l="l" r="r" t="t"/>
              <a:pathLst>
                <a:path extrusionOk="0" h="58913" w="78900">
                  <a:moveTo>
                    <a:pt x="-368" y="58841"/>
                  </a:moveTo>
                  <a:lnTo>
                    <a:pt x="78533"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1" name="Google Shape;681;p12"/>
            <p:cNvSpPr/>
            <p:nvPr/>
          </p:nvSpPr>
          <p:spPr>
            <a:xfrm>
              <a:off x="6868647" y="1467405"/>
              <a:ext cx="113518" cy="5412"/>
            </a:xfrm>
            <a:custGeom>
              <a:rect b="b" l="l" r="r" t="t"/>
              <a:pathLst>
                <a:path extrusionOk="0" h="5412" w="113518">
                  <a:moveTo>
                    <a:pt x="-368" y="-73"/>
                  </a:moveTo>
                  <a:lnTo>
                    <a:pt x="113151" y="534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2" name="Google Shape;682;p12"/>
            <p:cNvSpPr/>
            <p:nvPr/>
          </p:nvSpPr>
          <p:spPr>
            <a:xfrm>
              <a:off x="7960316" y="1210707"/>
              <a:ext cx="36060" cy="509791"/>
            </a:xfrm>
            <a:custGeom>
              <a:rect b="b" l="l" r="r" t="t"/>
              <a:pathLst>
                <a:path extrusionOk="0" h="509791" w="36060">
                  <a:moveTo>
                    <a:pt x="-368" y="-73"/>
                  </a:moveTo>
                  <a:lnTo>
                    <a:pt x="-368" y="50971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3" name="Google Shape;683;p12"/>
            <p:cNvSpPr/>
            <p:nvPr/>
          </p:nvSpPr>
          <p:spPr>
            <a:xfrm>
              <a:off x="7960316" y="1151189"/>
              <a:ext cx="36060" cy="42830"/>
            </a:xfrm>
            <a:custGeom>
              <a:rect b="b" l="l" r="r" t="t"/>
              <a:pathLst>
                <a:path extrusionOk="0" h="42830" w="36060">
                  <a:moveTo>
                    <a:pt x="-368" y="-73"/>
                  </a:moveTo>
                  <a:lnTo>
                    <a:pt x="-368" y="4275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4" name="Google Shape;684;p12"/>
            <p:cNvSpPr/>
            <p:nvPr/>
          </p:nvSpPr>
          <p:spPr>
            <a:xfrm>
              <a:off x="7960316" y="1739541"/>
              <a:ext cx="36060" cy="42830"/>
            </a:xfrm>
            <a:custGeom>
              <a:rect b="b" l="l" r="r" t="t"/>
              <a:pathLst>
                <a:path extrusionOk="0" h="42830" w="36060">
                  <a:moveTo>
                    <a:pt x="-368" y="-73"/>
                  </a:moveTo>
                  <a:lnTo>
                    <a:pt x="-368" y="4275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5" name="Google Shape;685;p12"/>
            <p:cNvSpPr/>
            <p:nvPr/>
          </p:nvSpPr>
          <p:spPr>
            <a:xfrm>
              <a:off x="8076583" y="1246573"/>
              <a:ext cx="59631" cy="59512"/>
            </a:xfrm>
            <a:custGeom>
              <a:rect b="b" l="l" r="r" t="t"/>
              <a:pathLst>
                <a:path extrusionOk="0" h="59512" w="59631">
                  <a:moveTo>
                    <a:pt x="59263" y="29683"/>
                  </a:moveTo>
                  <a:cubicBezTo>
                    <a:pt x="59263" y="46117"/>
                    <a:pt x="45914" y="59440"/>
                    <a:pt x="29446" y="59440"/>
                  </a:cubicBezTo>
                  <a:cubicBezTo>
                    <a:pt x="12979" y="59440"/>
                    <a:pt x="-370" y="46117"/>
                    <a:pt x="-370" y="29683"/>
                  </a:cubicBezTo>
                  <a:cubicBezTo>
                    <a:pt x="-370" y="13249"/>
                    <a:pt x="12979" y="-73"/>
                    <a:pt x="29446" y="-73"/>
                  </a:cubicBezTo>
                  <a:cubicBezTo>
                    <a:pt x="45914" y="-73"/>
                    <a:pt x="59263" y="13249"/>
                    <a:pt x="59263"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6" name="Google Shape;686;p12"/>
            <p:cNvSpPr/>
            <p:nvPr/>
          </p:nvSpPr>
          <p:spPr>
            <a:xfrm>
              <a:off x="8172397" y="1325212"/>
              <a:ext cx="59631" cy="59512"/>
            </a:xfrm>
            <a:custGeom>
              <a:rect b="b" l="l" r="r" t="t"/>
              <a:pathLst>
                <a:path extrusionOk="0" h="59512" w="59631">
                  <a:moveTo>
                    <a:pt x="59265" y="29683"/>
                  </a:moveTo>
                  <a:cubicBezTo>
                    <a:pt x="59265" y="46117"/>
                    <a:pt x="45916" y="59440"/>
                    <a:pt x="29448" y="59440"/>
                  </a:cubicBezTo>
                  <a:cubicBezTo>
                    <a:pt x="12980" y="59440"/>
                    <a:pt x="-369" y="46117"/>
                    <a:pt x="-369" y="29683"/>
                  </a:cubicBezTo>
                  <a:cubicBezTo>
                    <a:pt x="-369" y="13249"/>
                    <a:pt x="12980" y="-73"/>
                    <a:pt x="29448" y="-73"/>
                  </a:cubicBezTo>
                  <a:cubicBezTo>
                    <a:pt x="45916" y="-73"/>
                    <a:pt x="59265" y="13249"/>
                    <a:pt x="59265"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7" name="Google Shape;687;p12"/>
            <p:cNvSpPr/>
            <p:nvPr/>
          </p:nvSpPr>
          <p:spPr>
            <a:xfrm>
              <a:off x="8180943" y="1430213"/>
              <a:ext cx="59631" cy="59512"/>
            </a:xfrm>
            <a:custGeom>
              <a:rect b="b" l="l" r="r" t="t"/>
              <a:pathLst>
                <a:path extrusionOk="0" h="59512" w="59631">
                  <a:moveTo>
                    <a:pt x="59265" y="29683"/>
                  </a:moveTo>
                  <a:cubicBezTo>
                    <a:pt x="59265" y="46117"/>
                    <a:pt x="45916" y="59440"/>
                    <a:pt x="29448" y="59440"/>
                  </a:cubicBezTo>
                  <a:cubicBezTo>
                    <a:pt x="12980" y="59440"/>
                    <a:pt x="-369" y="46117"/>
                    <a:pt x="-369" y="29683"/>
                  </a:cubicBezTo>
                  <a:cubicBezTo>
                    <a:pt x="-369" y="13249"/>
                    <a:pt x="12980" y="-73"/>
                    <a:pt x="29448" y="-73"/>
                  </a:cubicBezTo>
                  <a:cubicBezTo>
                    <a:pt x="45916" y="-73"/>
                    <a:pt x="59265" y="13249"/>
                    <a:pt x="59265"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8" name="Google Shape;688;p12"/>
            <p:cNvSpPr/>
            <p:nvPr/>
          </p:nvSpPr>
          <p:spPr>
            <a:xfrm>
              <a:off x="8169007" y="1536484"/>
              <a:ext cx="59631" cy="59512"/>
            </a:xfrm>
            <a:custGeom>
              <a:rect b="b" l="l" r="r" t="t"/>
              <a:pathLst>
                <a:path extrusionOk="0" h="59512" w="59631">
                  <a:moveTo>
                    <a:pt x="59265" y="29683"/>
                  </a:moveTo>
                  <a:cubicBezTo>
                    <a:pt x="59265" y="46117"/>
                    <a:pt x="45916" y="59440"/>
                    <a:pt x="29448" y="59440"/>
                  </a:cubicBezTo>
                  <a:cubicBezTo>
                    <a:pt x="12980" y="59440"/>
                    <a:pt x="-368" y="46117"/>
                    <a:pt x="-368" y="29683"/>
                  </a:cubicBezTo>
                  <a:cubicBezTo>
                    <a:pt x="-368" y="13249"/>
                    <a:pt x="12980" y="-73"/>
                    <a:pt x="29448" y="-73"/>
                  </a:cubicBezTo>
                  <a:cubicBezTo>
                    <a:pt x="45916" y="-73"/>
                    <a:pt x="59265" y="13249"/>
                    <a:pt x="59265"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9" name="Google Shape;689;p12"/>
            <p:cNvSpPr/>
            <p:nvPr/>
          </p:nvSpPr>
          <p:spPr>
            <a:xfrm>
              <a:off x="8077016" y="1630854"/>
              <a:ext cx="59631" cy="59512"/>
            </a:xfrm>
            <a:custGeom>
              <a:rect b="b" l="l" r="r" t="t"/>
              <a:pathLst>
                <a:path extrusionOk="0" h="59512" w="59631">
                  <a:moveTo>
                    <a:pt x="59264" y="29683"/>
                  </a:moveTo>
                  <a:cubicBezTo>
                    <a:pt x="59264" y="46117"/>
                    <a:pt x="45915" y="59440"/>
                    <a:pt x="29447" y="59440"/>
                  </a:cubicBezTo>
                  <a:cubicBezTo>
                    <a:pt x="12980" y="59440"/>
                    <a:pt x="-369" y="46117"/>
                    <a:pt x="-369" y="29683"/>
                  </a:cubicBezTo>
                  <a:cubicBezTo>
                    <a:pt x="-369" y="13249"/>
                    <a:pt x="12980" y="-73"/>
                    <a:pt x="29447" y="-73"/>
                  </a:cubicBezTo>
                  <a:cubicBezTo>
                    <a:pt x="45915" y="-73"/>
                    <a:pt x="59264" y="13249"/>
                    <a:pt x="59264" y="2968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0" name="Google Shape;690;p12"/>
            <p:cNvSpPr/>
            <p:nvPr/>
          </p:nvSpPr>
          <p:spPr>
            <a:xfrm>
              <a:off x="7960712" y="1299920"/>
              <a:ext cx="126501" cy="59302"/>
            </a:xfrm>
            <a:custGeom>
              <a:rect b="b" l="l" r="r" t="t"/>
              <a:pathLst>
                <a:path extrusionOk="0" h="59302" w="126501">
                  <a:moveTo>
                    <a:pt x="126133" y="-73"/>
                  </a:moveTo>
                  <a:lnTo>
                    <a:pt x="68003" y="59229"/>
                  </a:lnTo>
                  <a:lnTo>
                    <a:pt x="-368" y="5922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1" name="Google Shape;691;p12"/>
            <p:cNvSpPr/>
            <p:nvPr/>
          </p:nvSpPr>
          <p:spPr>
            <a:xfrm>
              <a:off x="8066912" y="1355184"/>
              <a:ext cx="103567" cy="53346"/>
            </a:xfrm>
            <a:custGeom>
              <a:rect b="b" l="l" r="r" t="t"/>
              <a:pathLst>
                <a:path extrusionOk="0" h="53346" w="103567">
                  <a:moveTo>
                    <a:pt x="103199" y="-73"/>
                  </a:moveTo>
                  <a:lnTo>
                    <a:pt x="59133" y="-73"/>
                  </a:lnTo>
                  <a:lnTo>
                    <a:pt x="17808" y="53273"/>
                  </a:lnTo>
                  <a:lnTo>
                    <a:pt x="-368" y="52758"/>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2" name="Google Shape;692;p12"/>
            <p:cNvSpPr/>
            <p:nvPr/>
          </p:nvSpPr>
          <p:spPr>
            <a:xfrm>
              <a:off x="8090207" y="1462942"/>
              <a:ext cx="92425" cy="35988"/>
            </a:xfrm>
            <a:custGeom>
              <a:rect b="b" l="l" r="r" t="t"/>
              <a:pathLst>
                <a:path extrusionOk="0" h="35988" w="92425">
                  <a:moveTo>
                    <a:pt x="92058" y="-73"/>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3" name="Google Shape;693;p12"/>
            <p:cNvSpPr/>
            <p:nvPr/>
          </p:nvSpPr>
          <p:spPr>
            <a:xfrm>
              <a:off x="8066769" y="1508004"/>
              <a:ext cx="101366" cy="64614"/>
            </a:xfrm>
            <a:custGeom>
              <a:rect b="b" l="l" r="r" t="t"/>
              <a:pathLst>
                <a:path extrusionOk="0" h="64614" w="101366">
                  <a:moveTo>
                    <a:pt x="100998" y="64541"/>
                  </a:moveTo>
                  <a:lnTo>
                    <a:pt x="58843" y="64541"/>
                  </a:lnTo>
                  <a:lnTo>
                    <a:pt x="18382" y="-73"/>
                  </a:ln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4" name="Google Shape;694;p12"/>
            <p:cNvSpPr/>
            <p:nvPr/>
          </p:nvSpPr>
          <p:spPr>
            <a:xfrm>
              <a:off x="8024398" y="1554764"/>
              <a:ext cx="63645" cy="83375"/>
            </a:xfrm>
            <a:custGeom>
              <a:rect b="b" l="l" r="r" t="t"/>
              <a:pathLst>
                <a:path extrusionOk="0" h="83375" w="63645">
                  <a:moveTo>
                    <a:pt x="63278" y="83302"/>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5" name="Google Shape;695;p12"/>
            <p:cNvSpPr/>
            <p:nvPr/>
          </p:nvSpPr>
          <p:spPr>
            <a:xfrm>
              <a:off x="7962372" y="1556257"/>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6" name="Google Shape;696;p12"/>
            <p:cNvSpPr/>
            <p:nvPr/>
          </p:nvSpPr>
          <p:spPr>
            <a:xfrm>
              <a:off x="7962372" y="1511170"/>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7" name="Google Shape;697;p12"/>
            <p:cNvSpPr/>
            <p:nvPr/>
          </p:nvSpPr>
          <p:spPr>
            <a:xfrm>
              <a:off x="7962372" y="1461574"/>
              <a:ext cx="33320" cy="320"/>
            </a:xfrm>
            <a:custGeom>
              <a:rect b="b" l="l" r="r" t="t"/>
              <a:pathLst>
                <a:path extrusionOk="0" h="320" w="33320">
                  <a:moveTo>
                    <a:pt x="-368" y="-73"/>
                  </a:moveTo>
                  <a:lnTo>
                    <a:pt x="32953" y="247"/>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8" name="Google Shape;698;p12"/>
            <p:cNvSpPr/>
            <p:nvPr/>
          </p:nvSpPr>
          <p:spPr>
            <a:xfrm>
              <a:off x="7962372" y="1410172"/>
              <a:ext cx="23187" cy="35988"/>
            </a:xfrm>
            <a:custGeom>
              <a:rect b="b" l="l" r="r" t="t"/>
              <a:pathLst>
                <a:path extrusionOk="0" h="35988" w="23187">
                  <a:moveTo>
                    <a:pt x="-368" y="-73"/>
                  </a:moveTo>
                  <a:lnTo>
                    <a:pt x="22819"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9" name="Google Shape;699;p12"/>
            <p:cNvSpPr/>
            <p:nvPr/>
          </p:nvSpPr>
          <p:spPr>
            <a:xfrm>
              <a:off x="8013254" y="1410474"/>
              <a:ext cx="23222" cy="35988"/>
            </a:xfrm>
            <a:custGeom>
              <a:rect b="b" l="l" r="r" t="t"/>
              <a:pathLst>
                <a:path extrusionOk="0" h="35988" w="23222">
                  <a:moveTo>
                    <a:pt x="-368" y="-73"/>
                  </a:moveTo>
                  <a:lnTo>
                    <a:pt x="22855"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0" name="Google Shape;700;p12"/>
            <p:cNvSpPr/>
            <p:nvPr/>
          </p:nvSpPr>
          <p:spPr>
            <a:xfrm>
              <a:off x="8031320" y="1462474"/>
              <a:ext cx="23224" cy="35988"/>
            </a:xfrm>
            <a:custGeom>
              <a:rect b="b" l="l" r="r" t="t"/>
              <a:pathLst>
                <a:path extrusionOk="0" h="35988" w="23224">
                  <a:moveTo>
                    <a:pt x="-368" y="-73"/>
                  </a:moveTo>
                  <a:lnTo>
                    <a:pt x="22857"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1" name="Google Shape;701;p12"/>
            <p:cNvSpPr/>
            <p:nvPr/>
          </p:nvSpPr>
          <p:spPr>
            <a:xfrm>
              <a:off x="8013182" y="1509940"/>
              <a:ext cx="23222" cy="35988"/>
            </a:xfrm>
            <a:custGeom>
              <a:rect b="b" l="l" r="r" t="t"/>
              <a:pathLst>
                <a:path extrusionOk="0" h="35988" w="23222">
                  <a:moveTo>
                    <a:pt x="-368" y="-73"/>
                  </a:moveTo>
                  <a:lnTo>
                    <a:pt x="22855"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2" name="Google Shape;702;p12"/>
            <p:cNvSpPr/>
            <p:nvPr/>
          </p:nvSpPr>
          <p:spPr>
            <a:xfrm>
              <a:off x="7878099" y="1292906"/>
              <a:ext cx="82613" cy="22149"/>
            </a:xfrm>
            <a:custGeom>
              <a:rect b="b" l="l" r="r" t="t"/>
              <a:pathLst>
                <a:path extrusionOk="0" h="22149" w="82613">
                  <a:moveTo>
                    <a:pt x="-368" y="-73"/>
                  </a:moveTo>
                  <a:cubicBezTo>
                    <a:pt x="966" y="2252"/>
                    <a:pt x="3959" y="3709"/>
                    <a:pt x="5581" y="5879"/>
                  </a:cubicBezTo>
                  <a:cubicBezTo>
                    <a:pt x="5978" y="6387"/>
                    <a:pt x="6050" y="7074"/>
                    <a:pt x="6446" y="7578"/>
                  </a:cubicBezTo>
                  <a:cubicBezTo>
                    <a:pt x="7168" y="8543"/>
                    <a:pt x="8322" y="9129"/>
                    <a:pt x="9006" y="10130"/>
                  </a:cubicBezTo>
                  <a:cubicBezTo>
                    <a:pt x="9512" y="10907"/>
                    <a:pt x="9728" y="12192"/>
                    <a:pt x="10703" y="12681"/>
                  </a:cubicBezTo>
                  <a:cubicBezTo>
                    <a:pt x="11207" y="12933"/>
                    <a:pt x="11892" y="12429"/>
                    <a:pt x="12398" y="12681"/>
                  </a:cubicBezTo>
                  <a:cubicBezTo>
                    <a:pt x="14163" y="13560"/>
                    <a:pt x="12360" y="14063"/>
                    <a:pt x="14093" y="15233"/>
                  </a:cubicBezTo>
                  <a:cubicBezTo>
                    <a:pt x="14524" y="17104"/>
                    <a:pt x="15858" y="15679"/>
                    <a:pt x="16652" y="16082"/>
                  </a:cubicBezTo>
                  <a:cubicBezTo>
                    <a:pt x="17013" y="16262"/>
                    <a:pt x="17156" y="16752"/>
                    <a:pt x="17517" y="16932"/>
                  </a:cubicBezTo>
                  <a:cubicBezTo>
                    <a:pt x="17770" y="17058"/>
                    <a:pt x="18094" y="16806"/>
                    <a:pt x="18347" y="16932"/>
                  </a:cubicBezTo>
                  <a:cubicBezTo>
                    <a:pt x="18708" y="17112"/>
                    <a:pt x="18851" y="17605"/>
                    <a:pt x="19212" y="17781"/>
                  </a:cubicBezTo>
                  <a:cubicBezTo>
                    <a:pt x="19753" y="18051"/>
                    <a:pt x="22927" y="17511"/>
                    <a:pt x="23467" y="17781"/>
                  </a:cubicBezTo>
                  <a:cubicBezTo>
                    <a:pt x="23827" y="17961"/>
                    <a:pt x="23973" y="18454"/>
                    <a:pt x="24334" y="18634"/>
                  </a:cubicBezTo>
                  <a:cubicBezTo>
                    <a:pt x="24838" y="18886"/>
                    <a:pt x="25522" y="18382"/>
                    <a:pt x="26028" y="18634"/>
                  </a:cubicBezTo>
                  <a:cubicBezTo>
                    <a:pt x="26389" y="18814"/>
                    <a:pt x="26532" y="19303"/>
                    <a:pt x="26858" y="19483"/>
                  </a:cubicBezTo>
                  <a:cubicBezTo>
                    <a:pt x="27435" y="19760"/>
                    <a:pt x="30609" y="19213"/>
                    <a:pt x="31148" y="19483"/>
                  </a:cubicBezTo>
                  <a:cubicBezTo>
                    <a:pt x="31509" y="19663"/>
                    <a:pt x="31617" y="20156"/>
                    <a:pt x="31978" y="20333"/>
                  </a:cubicBezTo>
                  <a:cubicBezTo>
                    <a:pt x="32231" y="20458"/>
                    <a:pt x="32554" y="20333"/>
                    <a:pt x="32843" y="20333"/>
                  </a:cubicBezTo>
                  <a:cubicBezTo>
                    <a:pt x="33384" y="20333"/>
                    <a:pt x="33961" y="20333"/>
                    <a:pt x="34537" y="20333"/>
                  </a:cubicBezTo>
                  <a:cubicBezTo>
                    <a:pt x="36521" y="20333"/>
                    <a:pt x="38506" y="20333"/>
                    <a:pt x="40489" y="20333"/>
                  </a:cubicBezTo>
                  <a:cubicBezTo>
                    <a:pt x="42219" y="20333"/>
                    <a:pt x="43914" y="20333"/>
                    <a:pt x="45608" y="20333"/>
                  </a:cubicBezTo>
                  <a:cubicBezTo>
                    <a:pt x="46473" y="20333"/>
                    <a:pt x="47411" y="19955"/>
                    <a:pt x="48170" y="20333"/>
                  </a:cubicBezTo>
                  <a:cubicBezTo>
                    <a:pt x="48421" y="20458"/>
                    <a:pt x="47952" y="20984"/>
                    <a:pt x="48170" y="21185"/>
                  </a:cubicBezTo>
                  <a:cubicBezTo>
                    <a:pt x="48459" y="21484"/>
                    <a:pt x="51848" y="20894"/>
                    <a:pt x="52425" y="21185"/>
                  </a:cubicBezTo>
                  <a:cubicBezTo>
                    <a:pt x="52786" y="21365"/>
                    <a:pt x="52929" y="21855"/>
                    <a:pt x="53290" y="22035"/>
                  </a:cubicBezTo>
                  <a:cubicBezTo>
                    <a:pt x="53470" y="22128"/>
                    <a:pt x="56499" y="22035"/>
                    <a:pt x="56679" y="22035"/>
                  </a:cubicBezTo>
                  <a:cubicBezTo>
                    <a:pt x="59239" y="22035"/>
                    <a:pt x="61801" y="22035"/>
                    <a:pt x="64361" y="22035"/>
                  </a:cubicBezTo>
                  <a:cubicBezTo>
                    <a:pt x="70744" y="22035"/>
                    <a:pt x="78245" y="22035"/>
                    <a:pt x="82246" y="22035"/>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3" name="Google Shape;703;p12"/>
            <p:cNvSpPr/>
            <p:nvPr/>
          </p:nvSpPr>
          <p:spPr>
            <a:xfrm>
              <a:off x="7794569" y="1276329"/>
              <a:ext cx="67264" cy="96088"/>
            </a:xfrm>
            <a:custGeom>
              <a:rect b="b" l="l" r="r" t="t"/>
              <a:pathLst>
                <a:path extrusionOk="0" h="96088" w="67264">
                  <a:moveTo>
                    <a:pt x="-319" y="-73"/>
                  </a:moveTo>
                  <a:cubicBezTo>
                    <a:pt x="-319" y="8050"/>
                    <a:pt x="-572" y="474"/>
                    <a:pt x="77" y="5876"/>
                  </a:cubicBezTo>
                  <a:cubicBezTo>
                    <a:pt x="150" y="6581"/>
                    <a:pt x="-68" y="7308"/>
                    <a:pt x="77" y="8003"/>
                  </a:cubicBezTo>
                  <a:cubicBezTo>
                    <a:pt x="150" y="8442"/>
                    <a:pt x="438" y="8838"/>
                    <a:pt x="510" y="9277"/>
                  </a:cubicBezTo>
                  <a:cubicBezTo>
                    <a:pt x="581" y="9698"/>
                    <a:pt x="400" y="10144"/>
                    <a:pt x="510" y="10554"/>
                  </a:cubicBezTo>
                  <a:cubicBezTo>
                    <a:pt x="689" y="11163"/>
                    <a:pt x="1122" y="11667"/>
                    <a:pt x="1375" y="12253"/>
                  </a:cubicBezTo>
                  <a:cubicBezTo>
                    <a:pt x="1448" y="12386"/>
                    <a:pt x="1375" y="12538"/>
                    <a:pt x="1375" y="12678"/>
                  </a:cubicBezTo>
                  <a:cubicBezTo>
                    <a:pt x="1375" y="13247"/>
                    <a:pt x="1268" y="13819"/>
                    <a:pt x="1375" y="14380"/>
                  </a:cubicBezTo>
                  <a:cubicBezTo>
                    <a:pt x="1411" y="14693"/>
                    <a:pt x="1736" y="14920"/>
                    <a:pt x="1807" y="15229"/>
                  </a:cubicBezTo>
                  <a:cubicBezTo>
                    <a:pt x="1879" y="15503"/>
                    <a:pt x="1736" y="15805"/>
                    <a:pt x="1807" y="16079"/>
                  </a:cubicBezTo>
                  <a:cubicBezTo>
                    <a:pt x="1879" y="16385"/>
                    <a:pt x="2168" y="16619"/>
                    <a:pt x="2205" y="16932"/>
                  </a:cubicBezTo>
                  <a:cubicBezTo>
                    <a:pt x="2276" y="17346"/>
                    <a:pt x="2133" y="17788"/>
                    <a:pt x="2205" y="18206"/>
                  </a:cubicBezTo>
                  <a:cubicBezTo>
                    <a:pt x="2276" y="18515"/>
                    <a:pt x="2564" y="18749"/>
                    <a:pt x="2637" y="19055"/>
                  </a:cubicBezTo>
                  <a:cubicBezTo>
                    <a:pt x="2709" y="19329"/>
                    <a:pt x="2564" y="19627"/>
                    <a:pt x="2637" y="19908"/>
                  </a:cubicBezTo>
                  <a:cubicBezTo>
                    <a:pt x="2709" y="20347"/>
                    <a:pt x="2962" y="20743"/>
                    <a:pt x="3070" y="21182"/>
                  </a:cubicBezTo>
                  <a:cubicBezTo>
                    <a:pt x="3143" y="21459"/>
                    <a:pt x="2998" y="21758"/>
                    <a:pt x="3070" y="22031"/>
                  </a:cubicBezTo>
                  <a:cubicBezTo>
                    <a:pt x="3143" y="22337"/>
                    <a:pt x="3431" y="22575"/>
                    <a:pt x="3502" y="22884"/>
                  </a:cubicBezTo>
                  <a:cubicBezTo>
                    <a:pt x="3574" y="23158"/>
                    <a:pt x="3431" y="23456"/>
                    <a:pt x="3502" y="23734"/>
                  </a:cubicBezTo>
                  <a:cubicBezTo>
                    <a:pt x="3574" y="24039"/>
                    <a:pt x="3863" y="24273"/>
                    <a:pt x="3935" y="24583"/>
                  </a:cubicBezTo>
                  <a:cubicBezTo>
                    <a:pt x="4008" y="25000"/>
                    <a:pt x="3863" y="25443"/>
                    <a:pt x="3935" y="25860"/>
                  </a:cubicBezTo>
                  <a:cubicBezTo>
                    <a:pt x="4008" y="26170"/>
                    <a:pt x="4259" y="26408"/>
                    <a:pt x="4331" y="26710"/>
                  </a:cubicBezTo>
                  <a:cubicBezTo>
                    <a:pt x="4369" y="26843"/>
                    <a:pt x="4259" y="27009"/>
                    <a:pt x="4331" y="27134"/>
                  </a:cubicBezTo>
                  <a:cubicBezTo>
                    <a:pt x="4404" y="27315"/>
                    <a:pt x="4657" y="27379"/>
                    <a:pt x="4765" y="27559"/>
                  </a:cubicBezTo>
                  <a:cubicBezTo>
                    <a:pt x="4838" y="27685"/>
                    <a:pt x="4728" y="27851"/>
                    <a:pt x="4765" y="27984"/>
                  </a:cubicBezTo>
                  <a:cubicBezTo>
                    <a:pt x="4981" y="28585"/>
                    <a:pt x="5449" y="29071"/>
                    <a:pt x="5630" y="29682"/>
                  </a:cubicBezTo>
                  <a:cubicBezTo>
                    <a:pt x="5703" y="29956"/>
                    <a:pt x="5557" y="30258"/>
                    <a:pt x="5630" y="30536"/>
                  </a:cubicBezTo>
                  <a:cubicBezTo>
                    <a:pt x="5775" y="31151"/>
                    <a:pt x="6314" y="31619"/>
                    <a:pt x="6460" y="32234"/>
                  </a:cubicBezTo>
                  <a:cubicBezTo>
                    <a:pt x="6532" y="32507"/>
                    <a:pt x="6387" y="32810"/>
                    <a:pt x="6460" y="33084"/>
                  </a:cubicBezTo>
                  <a:cubicBezTo>
                    <a:pt x="6532" y="33389"/>
                    <a:pt x="6821" y="33627"/>
                    <a:pt x="6891" y="33936"/>
                  </a:cubicBezTo>
                  <a:cubicBezTo>
                    <a:pt x="6964" y="34210"/>
                    <a:pt x="6821" y="34512"/>
                    <a:pt x="6891" y="34786"/>
                  </a:cubicBezTo>
                  <a:cubicBezTo>
                    <a:pt x="7036" y="35401"/>
                    <a:pt x="7613" y="35873"/>
                    <a:pt x="7758" y="36488"/>
                  </a:cubicBezTo>
                  <a:cubicBezTo>
                    <a:pt x="7829" y="36761"/>
                    <a:pt x="7686" y="37067"/>
                    <a:pt x="7758" y="37337"/>
                  </a:cubicBezTo>
                  <a:cubicBezTo>
                    <a:pt x="7829" y="37528"/>
                    <a:pt x="8082" y="37582"/>
                    <a:pt x="8190" y="37762"/>
                  </a:cubicBezTo>
                  <a:cubicBezTo>
                    <a:pt x="8298" y="37989"/>
                    <a:pt x="8082" y="39598"/>
                    <a:pt x="8190" y="39885"/>
                  </a:cubicBezTo>
                  <a:cubicBezTo>
                    <a:pt x="8262" y="40076"/>
                    <a:pt x="8515" y="40130"/>
                    <a:pt x="8588" y="40314"/>
                  </a:cubicBezTo>
                  <a:cubicBezTo>
                    <a:pt x="8658" y="40440"/>
                    <a:pt x="8515" y="40612"/>
                    <a:pt x="8588" y="40738"/>
                  </a:cubicBezTo>
                  <a:cubicBezTo>
                    <a:pt x="8658" y="40918"/>
                    <a:pt x="8947" y="40972"/>
                    <a:pt x="9019" y="41163"/>
                  </a:cubicBezTo>
                  <a:cubicBezTo>
                    <a:pt x="9092" y="41433"/>
                    <a:pt x="8947" y="41742"/>
                    <a:pt x="9019" y="42012"/>
                  </a:cubicBezTo>
                  <a:cubicBezTo>
                    <a:pt x="9092" y="42203"/>
                    <a:pt x="9345" y="42257"/>
                    <a:pt x="9453" y="42437"/>
                  </a:cubicBezTo>
                  <a:cubicBezTo>
                    <a:pt x="9526" y="42563"/>
                    <a:pt x="9416" y="42728"/>
                    <a:pt x="9453" y="42862"/>
                  </a:cubicBezTo>
                  <a:cubicBezTo>
                    <a:pt x="9561" y="43164"/>
                    <a:pt x="9777" y="43412"/>
                    <a:pt x="9884" y="43711"/>
                  </a:cubicBezTo>
                  <a:cubicBezTo>
                    <a:pt x="9922" y="43844"/>
                    <a:pt x="9814" y="44010"/>
                    <a:pt x="9884" y="44136"/>
                  </a:cubicBezTo>
                  <a:cubicBezTo>
                    <a:pt x="10065" y="44492"/>
                    <a:pt x="10534" y="44629"/>
                    <a:pt x="10714" y="44988"/>
                  </a:cubicBezTo>
                  <a:cubicBezTo>
                    <a:pt x="10930" y="45388"/>
                    <a:pt x="10967" y="45845"/>
                    <a:pt x="11148" y="46262"/>
                  </a:cubicBezTo>
                  <a:cubicBezTo>
                    <a:pt x="11256" y="46558"/>
                    <a:pt x="11509" y="46806"/>
                    <a:pt x="11579" y="47112"/>
                  </a:cubicBezTo>
                  <a:cubicBezTo>
                    <a:pt x="11652" y="47385"/>
                    <a:pt x="11509" y="47695"/>
                    <a:pt x="11579" y="47965"/>
                  </a:cubicBezTo>
                  <a:cubicBezTo>
                    <a:pt x="11652" y="48156"/>
                    <a:pt x="11905" y="48224"/>
                    <a:pt x="12013" y="48389"/>
                  </a:cubicBezTo>
                  <a:cubicBezTo>
                    <a:pt x="12193" y="48652"/>
                    <a:pt x="12301" y="48954"/>
                    <a:pt x="12446" y="49239"/>
                  </a:cubicBezTo>
                  <a:cubicBezTo>
                    <a:pt x="12589" y="49523"/>
                    <a:pt x="12770" y="49789"/>
                    <a:pt x="12843" y="50088"/>
                  </a:cubicBezTo>
                  <a:cubicBezTo>
                    <a:pt x="12986" y="50491"/>
                    <a:pt x="12697" y="50963"/>
                    <a:pt x="12843" y="51366"/>
                  </a:cubicBezTo>
                  <a:cubicBezTo>
                    <a:pt x="12986" y="51744"/>
                    <a:pt x="13600" y="51834"/>
                    <a:pt x="13708" y="52215"/>
                  </a:cubicBezTo>
                  <a:cubicBezTo>
                    <a:pt x="13780" y="52485"/>
                    <a:pt x="13635" y="52795"/>
                    <a:pt x="13708" y="53064"/>
                  </a:cubicBezTo>
                  <a:cubicBezTo>
                    <a:pt x="13853" y="53446"/>
                    <a:pt x="14322" y="53583"/>
                    <a:pt x="14573" y="53917"/>
                  </a:cubicBezTo>
                  <a:cubicBezTo>
                    <a:pt x="15041" y="54662"/>
                    <a:pt x="15079" y="55177"/>
                    <a:pt x="15402" y="56041"/>
                  </a:cubicBezTo>
                  <a:cubicBezTo>
                    <a:pt x="15510" y="56336"/>
                    <a:pt x="15691" y="56609"/>
                    <a:pt x="15836" y="56890"/>
                  </a:cubicBezTo>
                  <a:cubicBezTo>
                    <a:pt x="15979" y="57174"/>
                    <a:pt x="16087" y="57487"/>
                    <a:pt x="16267" y="57743"/>
                  </a:cubicBezTo>
                  <a:cubicBezTo>
                    <a:pt x="16520" y="58063"/>
                    <a:pt x="16917" y="58250"/>
                    <a:pt x="17097" y="58592"/>
                  </a:cubicBezTo>
                  <a:cubicBezTo>
                    <a:pt x="17313" y="58977"/>
                    <a:pt x="17278" y="59496"/>
                    <a:pt x="17531" y="59870"/>
                  </a:cubicBezTo>
                  <a:cubicBezTo>
                    <a:pt x="17603" y="59985"/>
                    <a:pt x="17854" y="59769"/>
                    <a:pt x="17962" y="59870"/>
                  </a:cubicBezTo>
                  <a:cubicBezTo>
                    <a:pt x="18180" y="60089"/>
                    <a:pt x="18215" y="60464"/>
                    <a:pt x="18396" y="60719"/>
                  </a:cubicBezTo>
                  <a:cubicBezTo>
                    <a:pt x="18757" y="61198"/>
                    <a:pt x="19333" y="61493"/>
                    <a:pt x="19657" y="61993"/>
                  </a:cubicBezTo>
                  <a:cubicBezTo>
                    <a:pt x="20018" y="62522"/>
                    <a:pt x="20163" y="63167"/>
                    <a:pt x="20524" y="63695"/>
                  </a:cubicBezTo>
                  <a:cubicBezTo>
                    <a:pt x="20775" y="64081"/>
                    <a:pt x="21605" y="64592"/>
                    <a:pt x="21785" y="64969"/>
                  </a:cubicBezTo>
                  <a:cubicBezTo>
                    <a:pt x="21858" y="65095"/>
                    <a:pt x="21677" y="65293"/>
                    <a:pt x="21785" y="65394"/>
                  </a:cubicBezTo>
                  <a:cubicBezTo>
                    <a:pt x="21893" y="65495"/>
                    <a:pt x="22111" y="65293"/>
                    <a:pt x="22219" y="65394"/>
                  </a:cubicBezTo>
                  <a:cubicBezTo>
                    <a:pt x="22434" y="65617"/>
                    <a:pt x="22470" y="65981"/>
                    <a:pt x="22650" y="66247"/>
                  </a:cubicBezTo>
                  <a:cubicBezTo>
                    <a:pt x="22758" y="66413"/>
                    <a:pt x="22976" y="66506"/>
                    <a:pt x="23084" y="66672"/>
                  </a:cubicBezTo>
                  <a:cubicBezTo>
                    <a:pt x="23264" y="66935"/>
                    <a:pt x="23337" y="67259"/>
                    <a:pt x="23480" y="67521"/>
                  </a:cubicBezTo>
                  <a:cubicBezTo>
                    <a:pt x="23696" y="67856"/>
                    <a:pt x="24129" y="68039"/>
                    <a:pt x="24345" y="68371"/>
                  </a:cubicBezTo>
                  <a:cubicBezTo>
                    <a:pt x="24525" y="68633"/>
                    <a:pt x="24563" y="68997"/>
                    <a:pt x="24778" y="69223"/>
                  </a:cubicBezTo>
                  <a:cubicBezTo>
                    <a:pt x="24994" y="69447"/>
                    <a:pt x="25355" y="69472"/>
                    <a:pt x="25608" y="69648"/>
                  </a:cubicBezTo>
                  <a:cubicBezTo>
                    <a:pt x="25789" y="69760"/>
                    <a:pt x="25897" y="69932"/>
                    <a:pt x="26040" y="70073"/>
                  </a:cubicBezTo>
                  <a:cubicBezTo>
                    <a:pt x="26185" y="70213"/>
                    <a:pt x="26365" y="70332"/>
                    <a:pt x="26473" y="70497"/>
                  </a:cubicBezTo>
                  <a:cubicBezTo>
                    <a:pt x="26654" y="70760"/>
                    <a:pt x="26689" y="71124"/>
                    <a:pt x="26907" y="71347"/>
                  </a:cubicBezTo>
                  <a:cubicBezTo>
                    <a:pt x="27123" y="71570"/>
                    <a:pt x="27483" y="71595"/>
                    <a:pt x="27734" y="71771"/>
                  </a:cubicBezTo>
                  <a:cubicBezTo>
                    <a:pt x="28060" y="71995"/>
                    <a:pt x="28313" y="72340"/>
                    <a:pt x="28602" y="72624"/>
                  </a:cubicBezTo>
                  <a:cubicBezTo>
                    <a:pt x="28890" y="72905"/>
                    <a:pt x="29178" y="73189"/>
                    <a:pt x="29467" y="73474"/>
                  </a:cubicBezTo>
                  <a:cubicBezTo>
                    <a:pt x="29755" y="73758"/>
                    <a:pt x="30043" y="74003"/>
                    <a:pt x="30296" y="74323"/>
                  </a:cubicBezTo>
                  <a:cubicBezTo>
                    <a:pt x="30477" y="74575"/>
                    <a:pt x="30512" y="74949"/>
                    <a:pt x="30728" y="75172"/>
                  </a:cubicBezTo>
                  <a:cubicBezTo>
                    <a:pt x="30946" y="75395"/>
                    <a:pt x="31342" y="75374"/>
                    <a:pt x="31595" y="75597"/>
                  </a:cubicBezTo>
                  <a:cubicBezTo>
                    <a:pt x="31811" y="75820"/>
                    <a:pt x="31846" y="76184"/>
                    <a:pt x="31991" y="76450"/>
                  </a:cubicBezTo>
                  <a:cubicBezTo>
                    <a:pt x="32099" y="76615"/>
                    <a:pt x="32279" y="76734"/>
                    <a:pt x="32422" y="76875"/>
                  </a:cubicBezTo>
                  <a:cubicBezTo>
                    <a:pt x="32711" y="77159"/>
                    <a:pt x="32964" y="77483"/>
                    <a:pt x="33290" y="77724"/>
                  </a:cubicBezTo>
                  <a:cubicBezTo>
                    <a:pt x="33541" y="77915"/>
                    <a:pt x="33866" y="77958"/>
                    <a:pt x="34117" y="78149"/>
                  </a:cubicBezTo>
                  <a:cubicBezTo>
                    <a:pt x="34443" y="78390"/>
                    <a:pt x="34659" y="78757"/>
                    <a:pt x="34984" y="78998"/>
                  </a:cubicBezTo>
                  <a:cubicBezTo>
                    <a:pt x="35235" y="79189"/>
                    <a:pt x="35596" y="79199"/>
                    <a:pt x="35849" y="79423"/>
                  </a:cubicBezTo>
                  <a:cubicBezTo>
                    <a:pt x="36860" y="80456"/>
                    <a:pt x="35704" y="80049"/>
                    <a:pt x="36679" y="80700"/>
                  </a:cubicBezTo>
                  <a:cubicBezTo>
                    <a:pt x="36930" y="80876"/>
                    <a:pt x="37256" y="80948"/>
                    <a:pt x="37544" y="81125"/>
                  </a:cubicBezTo>
                  <a:cubicBezTo>
                    <a:pt x="37725" y="81236"/>
                    <a:pt x="37797" y="81438"/>
                    <a:pt x="37976" y="81549"/>
                  </a:cubicBezTo>
                  <a:cubicBezTo>
                    <a:pt x="38482" y="81902"/>
                    <a:pt x="39131" y="82071"/>
                    <a:pt x="39672" y="82399"/>
                  </a:cubicBezTo>
                  <a:cubicBezTo>
                    <a:pt x="40104" y="82661"/>
                    <a:pt x="40465" y="83021"/>
                    <a:pt x="40934" y="83248"/>
                  </a:cubicBezTo>
                  <a:cubicBezTo>
                    <a:pt x="41079" y="83317"/>
                    <a:pt x="41222" y="83180"/>
                    <a:pt x="41367" y="83248"/>
                  </a:cubicBezTo>
                  <a:cubicBezTo>
                    <a:pt x="41548" y="83334"/>
                    <a:pt x="41618" y="83561"/>
                    <a:pt x="41799" y="83673"/>
                  </a:cubicBezTo>
                  <a:cubicBezTo>
                    <a:pt x="42052" y="83849"/>
                    <a:pt x="42375" y="83921"/>
                    <a:pt x="42628" y="84098"/>
                  </a:cubicBezTo>
                  <a:cubicBezTo>
                    <a:pt x="42809" y="84209"/>
                    <a:pt x="42882" y="84411"/>
                    <a:pt x="43062" y="84522"/>
                  </a:cubicBezTo>
                  <a:cubicBezTo>
                    <a:pt x="43458" y="84781"/>
                    <a:pt x="44107" y="84886"/>
                    <a:pt x="44358" y="85375"/>
                  </a:cubicBezTo>
                  <a:cubicBezTo>
                    <a:pt x="44431" y="85501"/>
                    <a:pt x="44251" y="85699"/>
                    <a:pt x="44358" y="85800"/>
                  </a:cubicBezTo>
                  <a:cubicBezTo>
                    <a:pt x="44576" y="86023"/>
                    <a:pt x="44937" y="86048"/>
                    <a:pt x="45188" y="86224"/>
                  </a:cubicBezTo>
                  <a:cubicBezTo>
                    <a:pt x="45369" y="86336"/>
                    <a:pt x="45441" y="86584"/>
                    <a:pt x="45622" y="86649"/>
                  </a:cubicBezTo>
                  <a:cubicBezTo>
                    <a:pt x="45875" y="86736"/>
                    <a:pt x="46198" y="86649"/>
                    <a:pt x="46487" y="86649"/>
                  </a:cubicBezTo>
                  <a:cubicBezTo>
                    <a:pt x="46632" y="86649"/>
                    <a:pt x="46775" y="86581"/>
                    <a:pt x="46883" y="86649"/>
                  </a:cubicBezTo>
                  <a:cubicBezTo>
                    <a:pt x="47424" y="86905"/>
                    <a:pt x="47677" y="87668"/>
                    <a:pt x="48181" y="87923"/>
                  </a:cubicBezTo>
                  <a:cubicBezTo>
                    <a:pt x="48327" y="87991"/>
                    <a:pt x="48470" y="87855"/>
                    <a:pt x="48615" y="87923"/>
                  </a:cubicBezTo>
                  <a:cubicBezTo>
                    <a:pt x="49914" y="88574"/>
                    <a:pt x="47821" y="88261"/>
                    <a:pt x="49876" y="88776"/>
                  </a:cubicBezTo>
                  <a:cubicBezTo>
                    <a:pt x="50165" y="88845"/>
                    <a:pt x="50453" y="88776"/>
                    <a:pt x="50741" y="88776"/>
                  </a:cubicBezTo>
                  <a:cubicBezTo>
                    <a:pt x="51032" y="88917"/>
                    <a:pt x="51283" y="89100"/>
                    <a:pt x="51571" y="89201"/>
                  </a:cubicBezTo>
                  <a:cubicBezTo>
                    <a:pt x="51716" y="89248"/>
                    <a:pt x="51859" y="89132"/>
                    <a:pt x="52005" y="89201"/>
                  </a:cubicBezTo>
                  <a:cubicBezTo>
                    <a:pt x="52185" y="89287"/>
                    <a:pt x="52258" y="89535"/>
                    <a:pt x="52436" y="89625"/>
                  </a:cubicBezTo>
                  <a:cubicBezTo>
                    <a:pt x="52834" y="89827"/>
                    <a:pt x="53303" y="89885"/>
                    <a:pt x="53699" y="90050"/>
                  </a:cubicBezTo>
                  <a:cubicBezTo>
                    <a:pt x="53988" y="90169"/>
                    <a:pt x="54241" y="90399"/>
                    <a:pt x="54564" y="90475"/>
                  </a:cubicBezTo>
                  <a:cubicBezTo>
                    <a:pt x="54853" y="90543"/>
                    <a:pt x="55141" y="90349"/>
                    <a:pt x="55394" y="90475"/>
                  </a:cubicBezTo>
                  <a:cubicBezTo>
                    <a:pt x="55539" y="90543"/>
                    <a:pt x="55286" y="90799"/>
                    <a:pt x="55394" y="90899"/>
                  </a:cubicBezTo>
                  <a:cubicBezTo>
                    <a:pt x="55502" y="91000"/>
                    <a:pt x="55682" y="90853"/>
                    <a:pt x="55828" y="90899"/>
                  </a:cubicBezTo>
                  <a:cubicBezTo>
                    <a:pt x="56116" y="91000"/>
                    <a:pt x="56367" y="91223"/>
                    <a:pt x="56693" y="91324"/>
                  </a:cubicBezTo>
                  <a:cubicBezTo>
                    <a:pt x="57089" y="91461"/>
                    <a:pt x="58423" y="91191"/>
                    <a:pt x="58819" y="91324"/>
                  </a:cubicBezTo>
                  <a:cubicBezTo>
                    <a:pt x="59180" y="91450"/>
                    <a:pt x="59325" y="91997"/>
                    <a:pt x="59649" y="92174"/>
                  </a:cubicBezTo>
                  <a:cubicBezTo>
                    <a:pt x="59794" y="92242"/>
                    <a:pt x="59937" y="92105"/>
                    <a:pt x="60082" y="92174"/>
                  </a:cubicBezTo>
                  <a:cubicBezTo>
                    <a:pt x="60263" y="92263"/>
                    <a:pt x="60335" y="92487"/>
                    <a:pt x="60514" y="92602"/>
                  </a:cubicBezTo>
                  <a:cubicBezTo>
                    <a:pt x="60767" y="92775"/>
                    <a:pt x="61092" y="92882"/>
                    <a:pt x="61381" y="93023"/>
                  </a:cubicBezTo>
                  <a:cubicBezTo>
                    <a:pt x="61920" y="93307"/>
                    <a:pt x="62499" y="93591"/>
                    <a:pt x="63076" y="93876"/>
                  </a:cubicBezTo>
                  <a:cubicBezTo>
                    <a:pt x="63652" y="94160"/>
                    <a:pt x="64156" y="94524"/>
                    <a:pt x="64770" y="94725"/>
                  </a:cubicBezTo>
                  <a:cubicBezTo>
                    <a:pt x="64913" y="94772"/>
                    <a:pt x="65059" y="94657"/>
                    <a:pt x="65202" y="94725"/>
                  </a:cubicBezTo>
                  <a:cubicBezTo>
                    <a:pt x="65563" y="94905"/>
                    <a:pt x="65708" y="95398"/>
                    <a:pt x="66069" y="95574"/>
                  </a:cubicBezTo>
                  <a:cubicBezTo>
                    <a:pt x="66212" y="95643"/>
                    <a:pt x="66392" y="95474"/>
                    <a:pt x="66465" y="95574"/>
                  </a:cubicBezTo>
                  <a:cubicBezTo>
                    <a:pt x="67042" y="96143"/>
                    <a:pt x="65781" y="95999"/>
                    <a:pt x="66896" y="9599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4" name="Google Shape;704;p12"/>
            <p:cNvSpPr/>
            <p:nvPr/>
          </p:nvSpPr>
          <p:spPr>
            <a:xfrm>
              <a:off x="7769482" y="1341868"/>
              <a:ext cx="47274" cy="37331"/>
            </a:xfrm>
            <a:custGeom>
              <a:rect b="b" l="l" r="r" t="t"/>
              <a:pathLst>
                <a:path extrusionOk="0" h="37331" w="47274">
                  <a:moveTo>
                    <a:pt x="46907" y="276"/>
                  </a:moveTo>
                  <a:cubicBezTo>
                    <a:pt x="44420" y="-1088"/>
                    <a:pt x="43590" y="1953"/>
                    <a:pt x="41787" y="2403"/>
                  </a:cubicBezTo>
                  <a:cubicBezTo>
                    <a:pt x="41499" y="2471"/>
                    <a:pt x="41211" y="2335"/>
                    <a:pt x="40922" y="2403"/>
                  </a:cubicBezTo>
                  <a:cubicBezTo>
                    <a:pt x="40597" y="2479"/>
                    <a:pt x="40381" y="2709"/>
                    <a:pt x="40093" y="2828"/>
                  </a:cubicBezTo>
                  <a:cubicBezTo>
                    <a:pt x="39659" y="2993"/>
                    <a:pt x="39228" y="3087"/>
                    <a:pt x="38794" y="3252"/>
                  </a:cubicBezTo>
                  <a:cubicBezTo>
                    <a:pt x="38217" y="3486"/>
                    <a:pt x="37676" y="3817"/>
                    <a:pt x="37099" y="4102"/>
                  </a:cubicBezTo>
                  <a:cubicBezTo>
                    <a:pt x="36738" y="4282"/>
                    <a:pt x="34755" y="5181"/>
                    <a:pt x="34540" y="5376"/>
                  </a:cubicBezTo>
                  <a:cubicBezTo>
                    <a:pt x="34322" y="5599"/>
                    <a:pt x="34322" y="6005"/>
                    <a:pt x="34143" y="6229"/>
                  </a:cubicBezTo>
                  <a:cubicBezTo>
                    <a:pt x="33926" y="6452"/>
                    <a:pt x="33565" y="6513"/>
                    <a:pt x="33276" y="6653"/>
                  </a:cubicBezTo>
                  <a:cubicBezTo>
                    <a:pt x="32700" y="6938"/>
                    <a:pt x="32123" y="7179"/>
                    <a:pt x="31582" y="7503"/>
                  </a:cubicBezTo>
                  <a:cubicBezTo>
                    <a:pt x="31401" y="7607"/>
                    <a:pt x="31293" y="7787"/>
                    <a:pt x="31150" y="7927"/>
                  </a:cubicBezTo>
                  <a:cubicBezTo>
                    <a:pt x="30573" y="8492"/>
                    <a:pt x="29995" y="9061"/>
                    <a:pt x="29455" y="9630"/>
                  </a:cubicBezTo>
                  <a:cubicBezTo>
                    <a:pt x="28012" y="11037"/>
                    <a:pt x="29852" y="9428"/>
                    <a:pt x="28588" y="10054"/>
                  </a:cubicBezTo>
                  <a:cubicBezTo>
                    <a:pt x="28480" y="10112"/>
                    <a:pt x="27362" y="11217"/>
                    <a:pt x="27327" y="11328"/>
                  </a:cubicBezTo>
                  <a:cubicBezTo>
                    <a:pt x="27254" y="11454"/>
                    <a:pt x="27400" y="11627"/>
                    <a:pt x="27327" y="11753"/>
                  </a:cubicBezTo>
                  <a:cubicBezTo>
                    <a:pt x="27254" y="11933"/>
                    <a:pt x="27039" y="12037"/>
                    <a:pt x="26893" y="12178"/>
                  </a:cubicBezTo>
                  <a:cubicBezTo>
                    <a:pt x="26750" y="12318"/>
                    <a:pt x="26643" y="12512"/>
                    <a:pt x="26462" y="12602"/>
                  </a:cubicBezTo>
                  <a:cubicBezTo>
                    <a:pt x="26317" y="12671"/>
                    <a:pt x="26174" y="12534"/>
                    <a:pt x="26028" y="12602"/>
                  </a:cubicBezTo>
                  <a:cubicBezTo>
                    <a:pt x="25848" y="12689"/>
                    <a:pt x="25740" y="12887"/>
                    <a:pt x="25597" y="13027"/>
                  </a:cubicBezTo>
                  <a:cubicBezTo>
                    <a:pt x="25452" y="13167"/>
                    <a:pt x="25271" y="13272"/>
                    <a:pt x="25199" y="13452"/>
                  </a:cubicBezTo>
                  <a:cubicBezTo>
                    <a:pt x="25056" y="13704"/>
                    <a:pt x="25344" y="14049"/>
                    <a:pt x="25199" y="14304"/>
                  </a:cubicBezTo>
                  <a:cubicBezTo>
                    <a:pt x="25018" y="14693"/>
                    <a:pt x="23577" y="15683"/>
                    <a:pt x="23469" y="16003"/>
                  </a:cubicBezTo>
                  <a:cubicBezTo>
                    <a:pt x="23396" y="16273"/>
                    <a:pt x="23541" y="16586"/>
                    <a:pt x="23469" y="16856"/>
                  </a:cubicBezTo>
                  <a:cubicBezTo>
                    <a:pt x="23396" y="17047"/>
                    <a:pt x="23143" y="17115"/>
                    <a:pt x="23073" y="17281"/>
                  </a:cubicBezTo>
                  <a:cubicBezTo>
                    <a:pt x="21521" y="20361"/>
                    <a:pt x="23504" y="16608"/>
                    <a:pt x="22205" y="18555"/>
                  </a:cubicBezTo>
                  <a:cubicBezTo>
                    <a:pt x="22027" y="18818"/>
                    <a:pt x="21954" y="19141"/>
                    <a:pt x="21774" y="19404"/>
                  </a:cubicBezTo>
                  <a:cubicBezTo>
                    <a:pt x="21666" y="19570"/>
                    <a:pt x="21413" y="19638"/>
                    <a:pt x="21340" y="19829"/>
                  </a:cubicBezTo>
                  <a:cubicBezTo>
                    <a:pt x="21268" y="20099"/>
                    <a:pt x="21413" y="20405"/>
                    <a:pt x="21340" y="20682"/>
                  </a:cubicBezTo>
                  <a:cubicBezTo>
                    <a:pt x="21017" y="21913"/>
                    <a:pt x="21017" y="21178"/>
                    <a:pt x="20511" y="21956"/>
                  </a:cubicBezTo>
                  <a:cubicBezTo>
                    <a:pt x="19971" y="22740"/>
                    <a:pt x="19753" y="23719"/>
                    <a:pt x="19214" y="24507"/>
                  </a:cubicBezTo>
                  <a:cubicBezTo>
                    <a:pt x="19104" y="24673"/>
                    <a:pt x="18888" y="24766"/>
                    <a:pt x="18816" y="24932"/>
                  </a:cubicBezTo>
                  <a:cubicBezTo>
                    <a:pt x="18635" y="25195"/>
                    <a:pt x="18600" y="25558"/>
                    <a:pt x="18384" y="25781"/>
                  </a:cubicBezTo>
                  <a:cubicBezTo>
                    <a:pt x="18277" y="25882"/>
                    <a:pt x="18024" y="25656"/>
                    <a:pt x="17951" y="25781"/>
                  </a:cubicBezTo>
                  <a:cubicBezTo>
                    <a:pt x="17808" y="26033"/>
                    <a:pt x="18096" y="26379"/>
                    <a:pt x="17951" y="26631"/>
                  </a:cubicBezTo>
                  <a:cubicBezTo>
                    <a:pt x="17878" y="26757"/>
                    <a:pt x="17590" y="26505"/>
                    <a:pt x="17519" y="26631"/>
                  </a:cubicBezTo>
                  <a:cubicBezTo>
                    <a:pt x="17374" y="26897"/>
                    <a:pt x="17663" y="28063"/>
                    <a:pt x="17519" y="28333"/>
                  </a:cubicBezTo>
                  <a:cubicBezTo>
                    <a:pt x="17447" y="28513"/>
                    <a:pt x="17194" y="28578"/>
                    <a:pt x="17086" y="28758"/>
                  </a:cubicBezTo>
                  <a:cubicBezTo>
                    <a:pt x="17013" y="28884"/>
                    <a:pt x="17194" y="29082"/>
                    <a:pt x="17086" y="29182"/>
                  </a:cubicBezTo>
                  <a:cubicBezTo>
                    <a:pt x="16978" y="29283"/>
                    <a:pt x="16760" y="29082"/>
                    <a:pt x="16690" y="29182"/>
                  </a:cubicBezTo>
                  <a:cubicBezTo>
                    <a:pt x="16472" y="29384"/>
                    <a:pt x="16905" y="29830"/>
                    <a:pt x="16690" y="30032"/>
                  </a:cubicBezTo>
                  <a:cubicBezTo>
                    <a:pt x="16582" y="30132"/>
                    <a:pt x="16364" y="29931"/>
                    <a:pt x="16256" y="30032"/>
                  </a:cubicBezTo>
                  <a:cubicBezTo>
                    <a:pt x="16148" y="30132"/>
                    <a:pt x="16329" y="30330"/>
                    <a:pt x="16256" y="30456"/>
                  </a:cubicBezTo>
                  <a:cubicBezTo>
                    <a:pt x="16003" y="30967"/>
                    <a:pt x="15211" y="31223"/>
                    <a:pt x="14958" y="31730"/>
                  </a:cubicBezTo>
                  <a:cubicBezTo>
                    <a:pt x="14885" y="31856"/>
                    <a:pt x="15065" y="32054"/>
                    <a:pt x="14958" y="32155"/>
                  </a:cubicBezTo>
                  <a:cubicBezTo>
                    <a:pt x="14850" y="32256"/>
                    <a:pt x="14634" y="32054"/>
                    <a:pt x="14561" y="32155"/>
                  </a:cubicBezTo>
                  <a:cubicBezTo>
                    <a:pt x="14454" y="32256"/>
                    <a:pt x="14669" y="32479"/>
                    <a:pt x="14561" y="32583"/>
                  </a:cubicBezTo>
                  <a:cubicBezTo>
                    <a:pt x="14454" y="32684"/>
                    <a:pt x="14238" y="32482"/>
                    <a:pt x="14128" y="32583"/>
                  </a:cubicBezTo>
                  <a:cubicBezTo>
                    <a:pt x="14020" y="32684"/>
                    <a:pt x="14238" y="32907"/>
                    <a:pt x="14128" y="33008"/>
                  </a:cubicBezTo>
                  <a:cubicBezTo>
                    <a:pt x="13228" y="33886"/>
                    <a:pt x="14165" y="31662"/>
                    <a:pt x="13263" y="33433"/>
                  </a:cubicBezTo>
                  <a:cubicBezTo>
                    <a:pt x="13190" y="33559"/>
                    <a:pt x="13371" y="33756"/>
                    <a:pt x="13263" y="33857"/>
                  </a:cubicBezTo>
                  <a:cubicBezTo>
                    <a:pt x="13047" y="34059"/>
                    <a:pt x="12613" y="33656"/>
                    <a:pt x="12433" y="33857"/>
                  </a:cubicBezTo>
                  <a:cubicBezTo>
                    <a:pt x="12325" y="33958"/>
                    <a:pt x="12543" y="34181"/>
                    <a:pt x="12433" y="34282"/>
                  </a:cubicBezTo>
                  <a:cubicBezTo>
                    <a:pt x="12217" y="34483"/>
                    <a:pt x="11784" y="34080"/>
                    <a:pt x="11568" y="34282"/>
                  </a:cubicBezTo>
                  <a:cubicBezTo>
                    <a:pt x="11460" y="34383"/>
                    <a:pt x="11676" y="34606"/>
                    <a:pt x="11568" y="34707"/>
                  </a:cubicBezTo>
                  <a:cubicBezTo>
                    <a:pt x="11460" y="34807"/>
                    <a:pt x="11244" y="34606"/>
                    <a:pt x="11137" y="34707"/>
                  </a:cubicBezTo>
                  <a:cubicBezTo>
                    <a:pt x="11027" y="34807"/>
                    <a:pt x="11244" y="35031"/>
                    <a:pt x="11137" y="35131"/>
                  </a:cubicBezTo>
                  <a:cubicBezTo>
                    <a:pt x="11027" y="35232"/>
                    <a:pt x="10703" y="35272"/>
                    <a:pt x="10703" y="35131"/>
                  </a:cubicBezTo>
                  <a:cubicBezTo>
                    <a:pt x="10703" y="34991"/>
                    <a:pt x="11244" y="35031"/>
                    <a:pt x="11137" y="35131"/>
                  </a:cubicBezTo>
                  <a:cubicBezTo>
                    <a:pt x="10919" y="35354"/>
                    <a:pt x="10595" y="35455"/>
                    <a:pt x="10307" y="35556"/>
                  </a:cubicBezTo>
                  <a:cubicBezTo>
                    <a:pt x="10162" y="35603"/>
                    <a:pt x="9981" y="35455"/>
                    <a:pt x="9873" y="35556"/>
                  </a:cubicBezTo>
                  <a:cubicBezTo>
                    <a:pt x="9765" y="35657"/>
                    <a:pt x="9981" y="35880"/>
                    <a:pt x="9873" y="35981"/>
                  </a:cubicBezTo>
                  <a:cubicBezTo>
                    <a:pt x="9801" y="36067"/>
                    <a:pt x="8755" y="35894"/>
                    <a:pt x="8575" y="35981"/>
                  </a:cubicBezTo>
                  <a:cubicBezTo>
                    <a:pt x="8394" y="36067"/>
                    <a:pt x="8324" y="36315"/>
                    <a:pt x="8179" y="36405"/>
                  </a:cubicBezTo>
                  <a:cubicBezTo>
                    <a:pt x="8035" y="36474"/>
                    <a:pt x="7890" y="36405"/>
                    <a:pt x="7745" y="36405"/>
                  </a:cubicBezTo>
                  <a:cubicBezTo>
                    <a:pt x="7602" y="36405"/>
                    <a:pt x="7457" y="36405"/>
                    <a:pt x="7314" y="36405"/>
                  </a:cubicBezTo>
                  <a:cubicBezTo>
                    <a:pt x="6807" y="36405"/>
                    <a:pt x="5042" y="36312"/>
                    <a:pt x="4754" y="36405"/>
                  </a:cubicBezTo>
                  <a:cubicBezTo>
                    <a:pt x="4463" y="36506"/>
                    <a:pt x="4212" y="36754"/>
                    <a:pt x="3924" y="36830"/>
                  </a:cubicBezTo>
                  <a:cubicBezTo>
                    <a:pt x="3636" y="36898"/>
                    <a:pt x="3347" y="36830"/>
                    <a:pt x="3059" y="36830"/>
                  </a:cubicBezTo>
                  <a:cubicBezTo>
                    <a:pt x="2625" y="36830"/>
                    <a:pt x="2192" y="36772"/>
                    <a:pt x="1796" y="36830"/>
                  </a:cubicBezTo>
                  <a:cubicBezTo>
                    <a:pt x="-1449" y="37291"/>
                    <a:pt x="1003" y="37258"/>
                    <a:pt x="-368" y="37258"/>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5" name="Google Shape;705;p12"/>
            <p:cNvSpPr/>
            <p:nvPr/>
          </p:nvSpPr>
          <p:spPr>
            <a:xfrm>
              <a:off x="7742760" y="1417421"/>
              <a:ext cx="214131" cy="54904"/>
            </a:xfrm>
            <a:custGeom>
              <a:rect b="b" l="l" r="r" t="t"/>
              <a:pathLst>
                <a:path extrusionOk="0" h="54904" w="214131">
                  <a:moveTo>
                    <a:pt x="213763" y="28872"/>
                  </a:moveTo>
                  <a:cubicBezTo>
                    <a:pt x="213187" y="28587"/>
                    <a:pt x="212608" y="28303"/>
                    <a:pt x="212068" y="28019"/>
                  </a:cubicBezTo>
                  <a:cubicBezTo>
                    <a:pt x="211923" y="27878"/>
                    <a:pt x="211815" y="27705"/>
                    <a:pt x="211635" y="27594"/>
                  </a:cubicBezTo>
                  <a:cubicBezTo>
                    <a:pt x="211382" y="27418"/>
                    <a:pt x="210986" y="27392"/>
                    <a:pt x="210770" y="27169"/>
                  </a:cubicBezTo>
                  <a:cubicBezTo>
                    <a:pt x="210554" y="26946"/>
                    <a:pt x="210517" y="26593"/>
                    <a:pt x="210336" y="26320"/>
                  </a:cubicBezTo>
                  <a:cubicBezTo>
                    <a:pt x="210085" y="25881"/>
                    <a:pt x="209867" y="25406"/>
                    <a:pt x="209507" y="25046"/>
                  </a:cubicBezTo>
                  <a:cubicBezTo>
                    <a:pt x="209148" y="24682"/>
                    <a:pt x="208569" y="24556"/>
                    <a:pt x="208210" y="24193"/>
                  </a:cubicBezTo>
                  <a:cubicBezTo>
                    <a:pt x="207992" y="23970"/>
                    <a:pt x="207884" y="23646"/>
                    <a:pt x="207812" y="23344"/>
                  </a:cubicBezTo>
                  <a:cubicBezTo>
                    <a:pt x="207777" y="23210"/>
                    <a:pt x="207920" y="23020"/>
                    <a:pt x="207812" y="22919"/>
                  </a:cubicBezTo>
                  <a:cubicBezTo>
                    <a:pt x="207704" y="22818"/>
                    <a:pt x="207523" y="22988"/>
                    <a:pt x="207380" y="22919"/>
                  </a:cubicBezTo>
                  <a:cubicBezTo>
                    <a:pt x="207200" y="22833"/>
                    <a:pt x="207092" y="22635"/>
                    <a:pt x="206947" y="22494"/>
                  </a:cubicBezTo>
                  <a:cubicBezTo>
                    <a:pt x="206804" y="22354"/>
                    <a:pt x="206658" y="22210"/>
                    <a:pt x="206515" y="22070"/>
                  </a:cubicBezTo>
                  <a:cubicBezTo>
                    <a:pt x="206297" y="21847"/>
                    <a:pt x="205360" y="21022"/>
                    <a:pt x="205252" y="20796"/>
                  </a:cubicBezTo>
                  <a:cubicBezTo>
                    <a:pt x="205179" y="20670"/>
                    <a:pt x="205360" y="20472"/>
                    <a:pt x="205252" y="20371"/>
                  </a:cubicBezTo>
                  <a:cubicBezTo>
                    <a:pt x="205144" y="20270"/>
                    <a:pt x="204964" y="20439"/>
                    <a:pt x="204818" y="20371"/>
                  </a:cubicBezTo>
                  <a:cubicBezTo>
                    <a:pt x="204640" y="20285"/>
                    <a:pt x="204530" y="20087"/>
                    <a:pt x="204387" y="19946"/>
                  </a:cubicBezTo>
                  <a:cubicBezTo>
                    <a:pt x="204242" y="19806"/>
                    <a:pt x="204099" y="19662"/>
                    <a:pt x="203953" y="19522"/>
                  </a:cubicBezTo>
                  <a:cubicBezTo>
                    <a:pt x="203738" y="19299"/>
                    <a:pt x="202800" y="18471"/>
                    <a:pt x="202692" y="18244"/>
                  </a:cubicBezTo>
                  <a:cubicBezTo>
                    <a:pt x="202620" y="18118"/>
                    <a:pt x="202800" y="17920"/>
                    <a:pt x="202692" y="17820"/>
                  </a:cubicBezTo>
                  <a:cubicBezTo>
                    <a:pt x="202474" y="17618"/>
                    <a:pt x="202078" y="17945"/>
                    <a:pt x="201827" y="17820"/>
                  </a:cubicBezTo>
                  <a:cubicBezTo>
                    <a:pt x="200060" y="16934"/>
                    <a:pt x="202296" y="17848"/>
                    <a:pt x="201429" y="16970"/>
                  </a:cubicBezTo>
                  <a:cubicBezTo>
                    <a:pt x="201321" y="16869"/>
                    <a:pt x="201141" y="17038"/>
                    <a:pt x="200998" y="16970"/>
                  </a:cubicBezTo>
                  <a:cubicBezTo>
                    <a:pt x="200601" y="16783"/>
                    <a:pt x="200095" y="15952"/>
                    <a:pt x="199699" y="15692"/>
                  </a:cubicBezTo>
                  <a:cubicBezTo>
                    <a:pt x="199483" y="14757"/>
                    <a:pt x="198834" y="15469"/>
                    <a:pt x="198436" y="15268"/>
                  </a:cubicBezTo>
                  <a:cubicBezTo>
                    <a:pt x="198328" y="15210"/>
                    <a:pt x="197210" y="14105"/>
                    <a:pt x="197174" y="13994"/>
                  </a:cubicBezTo>
                  <a:cubicBezTo>
                    <a:pt x="197102" y="13868"/>
                    <a:pt x="197282" y="13670"/>
                    <a:pt x="197174" y="13569"/>
                  </a:cubicBezTo>
                  <a:cubicBezTo>
                    <a:pt x="197067" y="13468"/>
                    <a:pt x="196886" y="13637"/>
                    <a:pt x="196741" y="13569"/>
                  </a:cubicBezTo>
                  <a:cubicBezTo>
                    <a:pt x="196563" y="13483"/>
                    <a:pt x="196490" y="13234"/>
                    <a:pt x="196309" y="13144"/>
                  </a:cubicBezTo>
                  <a:cubicBezTo>
                    <a:pt x="196164" y="13076"/>
                    <a:pt x="196021" y="13213"/>
                    <a:pt x="195876" y="13144"/>
                  </a:cubicBezTo>
                  <a:cubicBezTo>
                    <a:pt x="195695" y="13058"/>
                    <a:pt x="195625" y="12810"/>
                    <a:pt x="195444" y="12720"/>
                  </a:cubicBezTo>
                  <a:cubicBezTo>
                    <a:pt x="195191" y="12594"/>
                    <a:pt x="194795" y="12921"/>
                    <a:pt x="194615" y="12720"/>
                  </a:cubicBezTo>
                  <a:cubicBezTo>
                    <a:pt x="194507" y="12619"/>
                    <a:pt x="194723" y="12396"/>
                    <a:pt x="194615" y="12295"/>
                  </a:cubicBezTo>
                  <a:cubicBezTo>
                    <a:pt x="194507" y="12194"/>
                    <a:pt x="194326" y="12363"/>
                    <a:pt x="194181" y="12295"/>
                  </a:cubicBezTo>
                  <a:cubicBezTo>
                    <a:pt x="193820" y="12115"/>
                    <a:pt x="193677" y="11622"/>
                    <a:pt x="193316" y="11442"/>
                  </a:cubicBezTo>
                  <a:cubicBezTo>
                    <a:pt x="193171" y="11374"/>
                    <a:pt x="193028" y="11511"/>
                    <a:pt x="192920" y="11442"/>
                  </a:cubicBezTo>
                  <a:cubicBezTo>
                    <a:pt x="191117" y="10560"/>
                    <a:pt x="193351" y="11471"/>
                    <a:pt x="192486" y="10593"/>
                  </a:cubicBezTo>
                  <a:cubicBezTo>
                    <a:pt x="192378" y="10492"/>
                    <a:pt x="192198" y="10661"/>
                    <a:pt x="192055" y="10593"/>
                  </a:cubicBezTo>
                  <a:cubicBezTo>
                    <a:pt x="191874" y="10507"/>
                    <a:pt x="191802" y="10258"/>
                    <a:pt x="191621" y="10168"/>
                  </a:cubicBezTo>
                  <a:cubicBezTo>
                    <a:pt x="191368" y="10042"/>
                    <a:pt x="191045" y="10294"/>
                    <a:pt x="190792" y="10168"/>
                  </a:cubicBezTo>
                  <a:cubicBezTo>
                    <a:pt x="190431" y="9988"/>
                    <a:pt x="190288" y="9495"/>
                    <a:pt x="189927" y="9319"/>
                  </a:cubicBezTo>
                  <a:cubicBezTo>
                    <a:pt x="189781" y="9250"/>
                    <a:pt x="189638" y="9387"/>
                    <a:pt x="189493" y="9319"/>
                  </a:cubicBezTo>
                  <a:cubicBezTo>
                    <a:pt x="189132" y="9139"/>
                    <a:pt x="189024" y="8646"/>
                    <a:pt x="188663" y="8466"/>
                  </a:cubicBezTo>
                  <a:cubicBezTo>
                    <a:pt x="188520" y="8398"/>
                    <a:pt x="188375" y="8466"/>
                    <a:pt x="188232" y="8466"/>
                  </a:cubicBezTo>
                  <a:cubicBezTo>
                    <a:pt x="187944" y="8326"/>
                    <a:pt x="187655" y="8218"/>
                    <a:pt x="187367" y="8041"/>
                  </a:cubicBezTo>
                  <a:cubicBezTo>
                    <a:pt x="187186" y="7930"/>
                    <a:pt x="187114" y="7728"/>
                    <a:pt x="186933" y="7617"/>
                  </a:cubicBezTo>
                  <a:cubicBezTo>
                    <a:pt x="186680" y="7440"/>
                    <a:pt x="186357" y="7368"/>
                    <a:pt x="186104" y="7192"/>
                  </a:cubicBezTo>
                  <a:cubicBezTo>
                    <a:pt x="185923" y="7080"/>
                    <a:pt x="185850" y="6879"/>
                    <a:pt x="185672" y="6767"/>
                  </a:cubicBezTo>
                  <a:cubicBezTo>
                    <a:pt x="185419" y="6591"/>
                    <a:pt x="185093" y="6519"/>
                    <a:pt x="184805" y="6343"/>
                  </a:cubicBezTo>
                  <a:cubicBezTo>
                    <a:pt x="184481" y="6119"/>
                    <a:pt x="184336" y="5670"/>
                    <a:pt x="183977" y="5493"/>
                  </a:cubicBezTo>
                  <a:cubicBezTo>
                    <a:pt x="183832" y="5425"/>
                    <a:pt x="183652" y="5594"/>
                    <a:pt x="183544" y="5493"/>
                  </a:cubicBezTo>
                  <a:cubicBezTo>
                    <a:pt x="183436" y="5392"/>
                    <a:pt x="183652" y="5169"/>
                    <a:pt x="183544" y="5069"/>
                  </a:cubicBezTo>
                  <a:cubicBezTo>
                    <a:pt x="183436" y="4968"/>
                    <a:pt x="183255" y="5137"/>
                    <a:pt x="183110" y="5069"/>
                  </a:cubicBezTo>
                  <a:cubicBezTo>
                    <a:pt x="182930" y="4982"/>
                    <a:pt x="182859" y="4734"/>
                    <a:pt x="182679" y="4644"/>
                  </a:cubicBezTo>
                  <a:cubicBezTo>
                    <a:pt x="182426" y="4518"/>
                    <a:pt x="182102" y="4770"/>
                    <a:pt x="181849" y="4644"/>
                  </a:cubicBezTo>
                  <a:cubicBezTo>
                    <a:pt x="181669" y="4558"/>
                    <a:pt x="181596" y="4309"/>
                    <a:pt x="181415" y="4216"/>
                  </a:cubicBezTo>
                  <a:cubicBezTo>
                    <a:pt x="181272" y="4147"/>
                    <a:pt x="181092" y="4316"/>
                    <a:pt x="180984" y="4216"/>
                  </a:cubicBezTo>
                  <a:cubicBezTo>
                    <a:pt x="180874" y="4115"/>
                    <a:pt x="181092" y="3892"/>
                    <a:pt x="180984" y="3791"/>
                  </a:cubicBezTo>
                  <a:cubicBezTo>
                    <a:pt x="180766" y="3590"/>
                    <a:pt x="180405" y="3917"/>
                    <a:pt x="180154" y="3791"/>
                  </a:cubicBezTo>
                  <a:cubicBezTo>
                    <a:pt x="179974" y="3705"/>
                    <a:pt x="179901" y="3456"/>
                    <a:pt x="179721" y="3366"/>
                  </a:cubicBezTo>
                  <a:cubicBezTo>
                    <a:pt x="179578" y="3298"/>
                    <a:pt x="179432" y="3435"/>
                    <a:pt x="179289" y="3366"/>
                  </a:cubicBezTo>
                  <a:cubicBezTo>
                    <a:pt x="179109" y="3280"/>
                    <a:pt x="179036" y="3032"/>
                    <a:pt x="178856" y="2942"/>
                  </a:cubicBezTo>
                  <a:cubicBezTo>
                    <a:pt x="178710" y="2873"/>
                    <a:pt x="178567" y="2988"/>
                    <a:pt x="178422" y="2942"/>
                  </a:cubicBezTo>
                  <a:cubicBezTo>
                    <a:pt x="178134" y="2841"/>
                    <a:pt x="177883" y="2618"/>
                    <a:pt x="177595" y="2517"/>
                  </a:cubicBezTo>
                  <a:cubicBezTo>
                    <a:pt x="177449" y="2470"/>
                    <a:pt x="177304" y="2585"/>
                    <a:pt x="177161" y="2517"/>
                  </a:cubicBezTo>
                  <a:cubicBezTo>
                    <a:pt x="176980" y="2431"/>
                    <a:pt x="176908" y="2182"/>
                    <a:pt x="176727" y="2092"/>
                  </a:cubicBezTo>
                  <a:cubicBezTo>
                    <a:pt x="176584" y="2024"/>
                    <a:pt x="176439" y="2092"/>
                    <a:pt x="176296" y="2092"/>
                  </a:cubicBezTo>
                  <a:cubicBezTo>
                    <a:pt x="176151" y="2092"/>
                    <a:pt x="176008" y="2092"/>
                    <a:pt x="175898" y="2092"/>
                  </a:cubicBezTo>
                  <a:cubicBezTo>
                    <a:pt x="175429" y="2092"/>
                    <a:pt x="173122" y="2168"/>
                    <a:pt x="172906" y="2092"/>
                  </a:cubicBezTo>
                  <a:cubicBezTo>
                    <a:pt x="172726" y="2024"/>
                    <a:pt x="172653" y="1758"/>
                    <a:pt x="172473" y="1667"/>
                  </a:cubicBezTo>
                  <a:cubicBezTo>
                    <a:pt x="172185" y="1520"/>
                    <a:pt x="170490" y="1819"/>
                    <a:pt x="170344" y="1667"/>
                  </a:cubicBezTo>
                  <a:cubicBezTo>
                    <a:pt x="170237" y="1567"/>
                    <a:pt x="170490" y="1308"/>
                    <a:pt x="170344" y="1243"/>
                  </a:cubicBezTo>
                  <a:cubicBezTo>
                    <a:pt x="170094" y="1117"/>
                    <a:pt x="169768" y="1311"/>
                    <a:pt x="169480" y="1243"/>
                  </a:cubicBezTo>
                  <a:cubicBezTo>
                    <a:pt x="169156" y="1167"/>
                    <a:pt x="168938" y="894"/>
                    <a:pt x="168650" y="818"/>
                  </a:cubicBezTo>
                  <a:cubicBezTo>
                    <a:pt x="168361" y="750"/>
                    <a:pt x="168073" y="887"/>
                    <a:pt x="167785" y="818"/>
                  </a:cubicBezTo>
                  <a:cubicBezTo>
                    <a:pt x="167461" y="743"/>
                    <a:pt x="167243" y="444"/>
                    <a:pt x="166955" y="394"/>
                  </a:cubicBezTo>
                  <a:cubicBezTo>
                    <a:pt x="163711" y="394"/>
                    <a:pt x="166414" y="646"/>
                    <a:pt x="164395" y="-35"/>
                  </a:cubicBezTo>
                  <a:cubicBezTo>
                    <a:pt x="164142" y="-121"/>
                    <a:pt x="163024" y="-35"/>
                    <a:pt x="162700" y="-35"/>
                  </a:cubicBezTo>
                  <a:cubicBezTo>
                    <a:pt x="161547" y="-35"/>
                    <a:pt x="160429" y="-35"/>
                    <a:pt x="159274" y="-35"/>
                  </a:cubicBezTo>
                  <a:cubicBezTo>
                    <a:pt x="157147" y="-35"/>
                    <a:pt x="155019" y="-35"/>
                    <a:pt x="152891" y="-35"/>
                  </a:cubicBezTo>
                  <a:cubicBezTo>
                    <a:pt x="152567" y="-35"/>
                    <a:pt x="150476" y="-110"/>
                    <a:pt x="150331" y="-35"/>
                  </a:cubicBezTo>
                  <a:cubicBezTo>
                    <a:pt x="150151" y="52"/>
                    <a:pt x="150080" y="300"/>
                    <a:pt x="149900" y="394"/>
                  </a:cubicBezTo>
                  <a:cubicBezTo>
                    <a:pt x="149790" y="451"/>
                    <a:pt x="147987" y="394"/>
                    <a:pt x="147771" y="394"/>
                  </a:cubicBezTo>
                  <a:cubicBezTo>
                    <a:pt x="147338" y="394"/>
                    <a:pt x="146941" y="394"/>
                    <a:pt x="146510" y="394"/>
                  </a:cubicBezTo>
                  <a:cubicBezTo>
                    <a:pt x="146365" y="394"/>
                    <a:pt x="146184" y="293"/>
                    <a:pt x="146076" y="394"/>
                  </a:cubicBezTo>
                  <a:cubicBezTo>
                    <a:pt x="145969" y="495"/>
                    <a:pt x="146184" y="717"/>
                    <a:pt x="146076" y="818"/>
                  </a:cubicBezTo>
                  <a:cubicBezTo>
                    <a:pt x="145969" y="919"/>
                    <a:pt x="144490" y="717"/>
                    <a:pt x="144382" y="818"/>
                  </a:cubicBezTo>
                  <a:cubicBezTo>
                    <a:pt x="144274" y="919"/>
                    <a:pt x="144490" y="1142"/>
                    <a:pt x="144382" y="1243"/>
                  </a:cubicBezTo>
                  <a:cubicBezTo>
                    <a:pt x="144166" y="1455"/>
                    <a:pt x="143299" y="1031"/>
                    <a:pt x="143083" y="1243"/>
                  </a:cubicBezTo>
                  <a:cubicBezTo>
                    <a:pt x="142975" y="1344"/>
                    <a:pt x="143191" y="1567"/>
                    <a:pt x="143083" y="1667"/>
                  </a:cubicBezTo>
                  <a:cubicBezTo>
                    <a:pt x="143011" y="1754"/>
                    <a:pt x="141965" y="1581"/>
                    <a:pt x="141822" y="1667"/>
                  </a:cubicBezTo>
                  <a:cubicBezTo>
                    <a:pt x="141642" y="1754"/>
                    <a:pt x="141569" y="2002"/>
                    <a:pt x="141388" y="2092"/>
                  </a:cubicBezTo>
                  <a:cubicBezTo>
                    <a:pt x="141135" y="2218"/>
                    <a:pt x="140774" y="1966"/>
                    <a:pt x="140523" y="2092"/>
                  </a:cubicBezTo>
                  <a:cubicBezTo>
                    <a:pt x="140343" y="2179"/>
                    <a:pt x="140270" y="2427"/>
                    <a:pt x="140127" y="2517"/>
                  </a:cubicBezTo>
                  <a:cubicBezTo>
                    <a:pt x="139874" y="2650"/>
                    <a:pt x="138683" y="2384"/>
                    <a:pt x="138395" y="2517"/>
                  </a:cubicBezTo>
                  <a:cubicBezTo>
                    <a:pt x="138215" y="2603"/>
                    <a:pt x="138142" y="2881"/>
                    <a:pt x="137999" y="2942"/>
                  </a:cubicBezTo>
                  <a:cubicBezTo>
                    <a:pt x="137746" y="3028"/>
                    <a:pt x="137422" y="2942"/>
                    <a:pt x="137134" y="2942"/>
                  </a:cubicBezTo>
                  <a:cubicBezTo>
                    <a:pt x="136989" y="2942"/>
                    <a:pt x="136846" y="2873"/>
                    <a:pt x="136700" y="2942"/>
                  </a:cubicBezTo>
                  <a:cubicBezTo>
                    <a:pt x="136520" y="3028"/>
                    <a:pt x="136447" y="3255"/>
                    <a:pt x="136267" y="3366"/>
                  </a:cubicBezTo>
                  <a:cubicBezTo>
                    <a:pt x="135763" y="3719"/>
                    <a:pt x="135113" y="3867"/>
                    <a:pt x="134572" y="4219"/>
                  </a:cubicBezTo>
                  <a:cubicBezTo>
                    <a:pt x="134394" y="4331"/>
                    <a:pt x="134321" y="4579"/>
                    <a:pt x="134141" y="4644"/>
                  </a:cubicBezTo>
                  <a:cubicBezTo>
                    <a:pt x="133887" y="4730"/>
                    <a:pt x="133564" y="4558"/>
                    <a:pt x="133311" y="4644"/>
                  </a:cubicBezTo>
                  <a:cubicBezTo>
                    <a:pt x="133130" y="4712"/>
                    <a:pt x="133058" y="4957"/>
                    <a:pt x="132877" y="5069"/>
                  </a:cubicBezTo>
                  <a:cubicBezTo>
                    <a:pt x="132626" y="5245"/>
                    <a:pt x="132301" y="5317"/>
                    <a:pt x="132012" y="5493"/>
                  </a:cubicBezTo>
                  <a:cubicBezTo>
                    <a:pt x="131832" y="5605"/>
                    <a:pt x="131759" y="5806"/>
                    <a:pt x="131616" y="5918"/>
                  </a:cubicBezTo>
                  <a:cubicBezTo>
                    <a:pt x="129019" y="7638"/>
                    <a:pt x="132950" y="4694"/>
                    <a:pt x="129452" y="6767"/>
                  </a:cubicBezTo>
                  <a:cubicBezTo>
                    <a:pt x="128189" y="5720"/>
                    <a:pt x="128731" y="7926"/>
                    <a:pt x="128623" y="8045"/>
                  </a:cubicBezTo>
                  <a:cubicBezTo>
                    <a:pt x="128623" y="8045"/>
                    <a:pt x="127324" y="8041"/>
                    <a:pt x="127324" y="8045"/>
                  </a:cubicBezTo>
                  <a:cubicBezTo>
                    <a:pt x="127144" y="8113"/>
                    <a:pt x="127108" y="8379"/>
                    <a:pt x="126928" y="8469"/>
                  </a:cubicBezTo>
                  <a:cubicBezTo>
                    <a:pt x="126783" y="8538"/>
                    <a:pt x="126640" y="8401"/>
                    <a:pt x="126494" y="8469"/>
                  </a:cubicBezTo>
                  <a:cubicBezTo>
                    <a:pt x="126314" y="8556"/>
                    <a:pt x="126243" y="8804"/>
                    <a:pt x="126063" y="8894"/>
                  </a:cubicBezTo>
                  <a:cubicBezTo>
                    <a:pt x="125918" y="8963"/>
                    <a:pt x="125737" y="8793"/>
                    <a:pt x="125629" y="8894"/>
                  </a:cubicBezTo>
                  <a:cubicBezTo>
                    <a:pt x="125522" y="8995"/>
                    <a:pt x="125629" y="9178"/>
                    <a:pt x="125629" y="9319"/>
                  </a:cubicBezTo>
                  <a:cubicBezTo>
                    <a:pt x="125486" y="9459"/>
                    <a:pt x="125378" y="9632"/>
                    <a:pt x="125233" y="9744"/>
                  </a:cubicBezTo>
                  <a:cubicBezTo>
                    <a:pt x="124945" y="9920"/>
                    <a:pt x="124619" y="9992"/>
                    <a:pt x="124368" y="10168"/>
                  </a:cubicBezTo>
                  <a:cubicBezTo>
                    <a:pt x="124188" y="10280"/>
                    <a:pt x="124115" y="10528"/>
                    <a:pt x="123935" y="10593"/>
                  </a:cubicBezTo>
                  <a:cubicBezTo>
                    <a:pt x="123682" y="10679"/>
                    <a:pt x="123358" y="10507"/>
                    <a:pt x="123070" y="10593"/>
                  </a:cubicBezTo>
                  <a:cubicBezTo>
                    <a:pt x="122889" y="10661"/>
                    <a:pt x="122817" y="10927"/>
                    <a:pt x="122673" y="11018"/>
                  </a:cubicBezTo>
                  <a:cubicBezTo>
                    <a:pt x="122528" y="11086"/>
                    <a:pt x="122385" y="10949"/>
                    <a:pt x="122240" y="11018"/>
                  </a:cubicBezTo>
                  <a:cubicBezTo>
                    <a:pt x="121879" y="11197"/>
                    <a:pt x="121698" y="11647"/>
                    <a:pt x="121375" y="11870"/>
                  </a:cubicBezTo>
                  <a:cubicBezTo>
                    <a:pt x="121122" y="12047"/>
                    <a:pt x="120798" y="12119"/>
                    <a:pt x="120545" y="12295"/>
                  </a:cubicBezTo>
                  <a:cubicBezTo>
                    <a:pt x="120365" y="12407"/>
                    <a:pt x="120292" y="12608"/>
                    <a:pt x="120112" y="12720"/>
                  </a:cubicBezTo>
                  <a:cubicBezTo>
                    <a:pt x="119861" y="12896"/>
                    <a:pt x="119535" y="12968"/>
                    <a:pt x="119247" y="13144"/>
                  </a:cubicBezTo>
                  <a:cubicBezTo>
                    <a:pt x="118635" y="13562"/>
                    <a:pt x="118166" y="14426"/>
                    <a:pt x="117552" y="14843"/>
                  </a:cubicBezTo>
                  <a:cubicBezTo>
                    <a:pt x="117299" y="15019"/>
                    <a:pt x="116940" y="15045"/>
                    <a:pt x="116687" y="15271"/>
                  </a:cubicBezTo>
                  <a:cubicBezTo>
                    <a:pt x="116506" y="15494"/>
                    <a:pt x="116506" y="15894"/>
                    <a:pt x="116291" y="16121"/>
                  </a:cubicBezTo>
                  <a:cubicBezTo>
                    <a:pt x="116073" y="16344"/>
                    <a:pt x="115677" y="16369"/>
                    <a:pt x="115426" y="16545"/>
                  </a:cubicBezTo>
                  <a:cubicBezTo>
                    <a:pt x="115245" y="16657"/>
                    <a:pt x="115135" y="16830"/>
                    <a:pt x="114992" y="16970"/>
                  </a:cubicBezTo>
                  <a:cubicBezTo>
                    <a:pt x="114704" y="17254"/>
                    <a:pt x="114378" y="17488"/>
                    <a:pt x="114162" y="17823"/>
                  </a:cubicBezTo>
                  <a:cubicBezTo>
                    <a:pt x="113801" y="18348"/>
                    <a:pt x="113693" y="19036"/>
                    <a:pt x="113297" y="19522"/>
                  </a:cubicBezTo>
                  <a:cubicBezTo>
                    <a:pt x="112972" y="19914"/>
                    <a:pt x="112432" y="20054"/>
                    <a:pt x="112034" y="20371"/>
                  </a:cubicBezTo>
                  <a:cubicBezTo>
                    <a:pt x="111710" y="20623"/>
                    <a:pt x="111495" y="20972"/>
                    <a:pt x="111169" y="21224"/>
                  </a:cubicBezTo>
                  <a:cubicBezTo>
                    <a:pt x="110773" y="21544"/>
                    <a:pt x="110269" y="21710"/>
                    <a:pt x="109908" y="22073"/>
                  </a:cubicBezTo>
                  <a:cubicBezTo>
                    <a:pt x="109547" y="22433"/>
                    <a:pt x="109366" y="22941"/>
                    <a:pt x="109043" y="23347"/>
                  </a:cubicBezTo>
                  <a:cubicBezTo>
                    <a:pt x="108933" y="23506"/>
                    <a:pt x="108752" y="23632"/>
                    <a:pt x="108609" y="23772"/>
                  </a:cubicBezTo>
                  <a:cubicBezTo>
                    <a:pt x="108068" y="24341"/>
                    <a:pt x="107491" y="24906"/>
                    <a:pt x="106914" y="25474"/>
                  </a:cubicBezTo>
                  <a:cubicBezTo>
                    <a:pt x="106769" y="25615"/>
                    <a:pt x="106589" y="25719"/>
                    <a:pt x="106481" y="25899"/>
                  </a:cubicBezTo>
                  <a:cubicBezTo>
                    <a:pt x="106410" y="26025"/>
                    <a:pt x="106554" y="26198"/>
                    <a:pt x="106481" y="26324"/>
                  </a:cubicBezTo>
                  <a:cubicBezTo>
                    <a:pt x="106230" y="26835"/>
                    <a:pt x="105473" y="27090"/>
                    <a:pt x="105220" y="27598"/>
                  </a:cubicBezTo>
                  <a:cubicBezTo>
                    <a:pt x="105147" y="27724"/>
                    <a:pt x="105328" y="27922"/>
                    <a:pt x="105220" y="28022"/>
                  </a:cubicBezTo>
                  <a:cubicBezTo>
                    <a:pt x="105112" y="28123"/>
                    <a:pt x="104894" y="27922"/>
                    <a:pt x="104786" y="28022"/>
                  </a:cubicBezTo>
                  <a:cubicBezTo>
                    <a:pt x="104678" y="28123"/>
                    <a:pt x="104894" y="28346"/>
                    <a:pt x="104786" y="28450"/>
                  </a:cubicBezTo>
                  <a:cubicBezTo>
                    <a:pt x="104678" y="28551"/>
                    <a:pt x="104463" y="28350"/>
                    <a:pt x="104355" y="28450"/>
                  </a:cubicBezTo>
                  <a:cubicBezTo>
                    <a:pt x="104245" y="28551"/>
                    <a:pt x="104463" y="28774"/>
                    <a:pt x="104355" y="28875"/>
                  </a:cubicBezTo>
                  <a:cubicBezTo>
                    <a:pt x="104245" y="28976"/>
                    <a:pt x="104029" y="28774"/>
                    <a:pt x="103921" y="28875"/>
                  </a:cubicBezTo>
                  <a:cubicBezTo>
                    <a:pt x="103813" y="28976"/>
                    <a:pt x="104029" y="29174"/>
                    <a:pt x="103921" y="29300"/>
                  </a:cubicBezTo>
                  <a:cubicBezTo>
                    <a:pt x="103848" y="29480"/>
                    <a:pt x="103633" y="29545"/>
                    <a:pt x="103525" y="29724"/>
                  </a:cubicBezTo>
                  <a:cubicBezTo>
                    <a:pt x="103452" y="29850"/>
                    <a:pt x="103598" y="30023"/>
                    <a:pt x="103525" y="30149"/>
                  </a:cubicBezTo>
                  <a:cubicBezTo>
                    <a:pt x="103452" y="30329"/>
                    <a:pt x="103237" y="30433"/>
                    <a:pt x="103091" y="30574"/>
                  </a:cubicBezTo>
                  <a:cubicBezTo>
                    <a:pt x="102948" y="30714"/>
                    <a:pt x="102803" y="30858"/>
                    <a:pt x="102660" y="30998"/>
                  </a:cubicBezTo>
                  <a:cubicBezTo>
                    <a:pt x="102334" y="31330"/>
                    <a:pt x="101758" y="32028"/>
                    <a:pt x="101397" y="32272"/>
                  </a:cubicBezTo>
                  <a:cubicBezTo>
                    <a:pt x="101143" y="32449"/>
                    <a:pt x="100747" y="32474"/>
                    <a:pt x="100532" y="32697"/>
                  </a:cubicBezTo>
                  <a:cubicBezTo>
                    <a:pt x="100316" y="32920"/>
                    <a:pt x="100279" y="33295"/>
                    <a:pt x="100098" y="33550"/>
                  </a:cubicBezTo>
                  <a:cubicBezTo>
                    <a:pt x="99847" y="33870"/>
                    <a:pt x="99559" y="34115"/>
                    <a:pt x="99268" y="34399"/>
                  </a:cubicBezTo>
                  <a:cubicBezTo>
                    <a:pt x="99125" y="34540"/>
                    <a:pt x="98945" y="34644"/>
                    <a:pt x="98837" y="34824"/>
                  </a:cubicBezTo>
                  <a:cubicBezTo>
                    <a:pt x="98764" y="34950"/>
                    <a:pt x="98909" y="35130"/>
                    <a:pt x="98837" y="35249"/>
                  </a:cubicBezTo>
                  <a:cubicBezTo>
                    <a:pt x="98621" y="35584"/>
                    <a:pt x="98223" y="35778"/>
                    <a:pt x="97972" y="36098"/>
                  </a:cubicBezTo>
                  <a:cubicBezTo>
                    <a:pt x="97791" y="36350"/>
                    <a:pt x="97719" y="36696"/>
                    <a:pt x="97538" y="36947"/>
                  </a:cubicBezTo>
                  <a:cubicBezTo>
                    <a:pt x="95989" y="39028"/>
                    <a:pt x="97538" y="36652"/>
                    <a:pt x="95410" y="38225"/>
                  </a:cubicBezTo>
                  <a:cubicBezTo>
                    <a:pt x="95159" y="38416"/>
                    <a:pt x="95194" y="38851"/>
                    <a:pt x="95014" y="39074"/>
                  </a:cubicBezTo>
                  <a:cubicBezTo>
                    <a:pt x="94798" y="39297"/>
                    <a:pt x="94364" y="39276"/>
                    <a:pt x="94149" y="39499"/>
                  </a:cubicBezTo>
                  <a:cubicBezTo>
                    <a:pt x="94041" y="39600"/>
                    <a:pt x="94221" y="39798"/>
                    <a:pt x="94149" y="39924"/>
                  </a:cubicBezTo>
                  <a:cubicBezTo>
                    <a:pt x="94076" y="40104"/>
                    <a:pt x="93825" y="40183"/>
                    <a:pt x="93715" y="40348"/>
                  </a:cubicBezTo>
                  <a:cubicBezTo>
                    <a:pt x="93535" y="40611"/>
                    <a:pt x="93464" y="40935"/>
                    <a:pt x="93284" y="41201"/>
                  </a:cubicBezTo>
                  <a:cubicBezTo>
                    <a:pt x="93176" y="41367"/>
                    <a:pt x="92995" y="41486"/>
                    <a:pt x="92888" y="41626"/>
                  </a:cubicBezTo>
                  <a:cubicBezTo>
                    <a:pt x="92742" y="41766"/>
                    <a:pt x="92635" y="41961"/>
                    <a:pt x="92454" y="42051"/>
                  </a:cubicBezTo>
                  <a:cubicBezTo>
                    <a:pt x="91840" y="42342"/>
                    <a:pt x="92058" y="41536"/>
                    <a:pt x="91589" y="42475"/>
                  </a:cubicBezTo>
                  <a:cubicBezTo>
                    <a:pt x="91301" y="43062"/>
                    <a:pt x="92093" y="42857"/>
                    <a:pt x="91155" y="43325"/>
                  </a:cubicBezTo>
                  <a:cubicBezTo>
                    <a:pt x="90579" y="43616"/>
                    <a:pt x="90794" y="42810"/>
                    <a:pt x="90326" y="43749"/>
                  </a:cubicBezTo>
                  <a:cubicBezTo>
                    <a:pt x="90253" y="43875"/>
                    <a:pt x="90434" y="44073"/>
                    <a:pt x="90326" y="44174"/>
                  </a:cubicBezTo>
                  <a:cubicBezTo>
                    <a:pt x="90218" y="44275"/>
                    <a:pt x="90037" y="44106"/>
                    <a:pt x="89894" y="44174"/>
                  </a:cubicBezTo>
                  <a:cubicBezTo>
                    <a:pt x="89714" y="44260"/>
                    <a:pt x="89641" y="44509"/>
                    <a:pt x="89461" y="44599"/>
                  </a:cubicBezTo>
                  <a:cubicBezTo>
                    <a:pt x="89318" y="44667"/>
                    <a:pt x="89137" y="44498"/>
                    <a:pt x="89027" y="44599"/>
                  </a:cubicBezTo>
                  <a:cubicBezTo>
                    <a:pt x="88919" y="44699"/>
                    <a:pt x="89100" y="44897"/>
                    <a:pt x="89027" y="45027"/>
                  </a:cubicBezTo>
                  <a:cubicBezTo>
                    <a:pt x="88992" y="45102"/>
                    <a:pt x="87801" y="46283"/>
                    <a:pt x="87766" y="46301"/>
                  </a:cubicBezTo>
                  <a:cubicBezTo>
                    <a:pt x="87513" y="46387"/>
                    <a:pt x="87189" y="46214"/>
                    <a:pt x="86901" y="46301"/>
                  </a:cubicBezTo>
                  <a:cubicBezTo>
                    <a:pt x="86540" y="46427"/>
                    <a:pt x="86432" y="46974"/>
                    <a:pt x="86071" y="47150"/>
                  </a:cubicBezTo>
                  <a:cubicBezTo>
                    <a:pt x="85926" y="47219"/>
                    <a:pt x="85783" y="47082"/>
                    <a:pt x="85638" y="47150"/>
                  </a:cubicBezTo>
                  <a:cubicBezTo>
                    <a:pt x="84341" y="47802"/>
                    <a:pt x="86432" y="47488"/>
                    <a:pt x="84376" y="48003"/>
                  </a:cubicBezTo>
                  <a:cubicBezTo>
                    <a:pt x="84088" y="48072"/>
                    <a:pt x="83762" y="47917"/>
                    <a:pt x="83511" y="48003"/>
                  </a:cubicBezTo>
                  <a:cubicBezTo>
                    <a:pt x="83331" y="48072"/>
                    <a:pt x="83258" y="48316"/>
                    <a:pt x="83078" y="48428"/>
                  </a:cubicBezTo>
                  <a:cubicBezTo>
                    <a:pt x="82825" y="48604"/>
                    <a:pt x="82501" y="48676"/>
                    <a:pt x="82248" y="48853"/>
                  </a:cubicBezTo>
                  <a:cubicBezTo>
                    <a:pt x="82068" y="48964"/>
                    <a:pt x="81997" y="49187"/>
                    <a:pt x="81817" y="49277"/>
                  </a:cubicBezTo>
                  <a:cubicBezTo>
                    <a:pt x="81671" y="49346"/>
                    <a:pt x="81528" y="49209"/>
                    <a:pt x="81383" y="49277"/>
                  </a:cubicBezTo>
                  <a:cubicBezTo>
                    <a:pt x="81203" y="49364"/>
                    <a:pt x="81130" y="49612"/>
                    <a:pt x="80950" y="49702"/>
                  </a:cubicBezTo>
                  <a:cubicBezTo>
                    <a:pt x="80806" y="49770"/>
                    <a:pt x="80661" y="49633"/>
                    <a:pt x="80518" y="49702"/>
                  </a:cubicBezTo>
                  <a:cubicBezTo>
                    <a:pt x="80338" y="49788"/>
                    <a:pt x="80265" y="50036"/>
                    <a:pt x="80122" y="50127"/>
                  </a:cubicBezTo>
                  <a:cubicBezTo>
                    <a:pt x="79977" y="50195"/>
                    <a:pt x="79834" y="50127"/>
                    <a:pt x="79688" y="50127"/>
                  </a:cubicBezTo>
                  <a:cubicBezTo>
                    <a:pt x="79400" y="50127"/>
                    <a:pt x="79112" y="50058"/>
                    <a:pt x="78823" y="50127"/>
                  </a:cubicBezTo>
                  <a:cubicBezTo>
                    <a:pt x="78498" y="50202"/>
                    <a:pt x="78282" y="50476"/>
                    <a:pt x="77994" y="50551"/>
                  </a:cubicBezTo>
                  <a:cubicBezTo>
                    <a:pt x="77705" y="50620"/>
                    <a:pt x="77380" y="50465"/>
                    <a:pt x="77129" y="50551"/>
                  </a:cubicBezTo>
                  <a:cubicBezTo>
                    <a:pt x="76948" y="50620"/>
                    <a:pt x="76875" y="50886"/>
                    <a:pt x="76695" y="50976"/>
                  </a:cubicBezTo>
                  <a:cubicBezTo>
                    <a:pt x="76587" y="51033"/>
                    <a:pt x="74459" y="50976"/>
                    <a:pt x="74135" y="50976"/>
                  </a:cubicBezTo>
                  <a:cubicBezTo>
                    <a:pt x="73017" y="50976"/>
                    <a:pt x="74278" y="50836"/>
                    <a:pt x="73702" y="51401"/>
                  </a:cubicBezTo>
                  <a:cubicBezTo>
                    <a:pt x="73594" y="51501"/>
                    <a:pt x="72115" y="51300"/>
                    <a:pt x="72007" y="51401"/>
                  </a:cubicBezTo>
                  <a:cubicBezTo>
                    <a:pt x="71899" y="51501"/>
                    <a:pt x="72115" y="51725"/>
                    <a:pt x="72007" y="51825"/>
                  </a:cubicBezTo>
                  <a:cubicBezTo>
                    <a:pt x="71791" y="52038"/>
                    <a:pt x="70961" y="51613"/>
                    <a:pt x="70746" y="51825"/>
                  </a:cubicBezTo>
                  <a:cubicBezTo>
                    <a:pt x="70638" y="51926"/>
                    <a:pt x="70854" y="52149"/>
                    <a:pt x="70746" y="52253"/>
                  </a:cubicBezTo>
                  <a:cubicBezTo>
                    <a:pt x="70638" y="52354"/>
                    <a:pt x="69121" y="52149"/>
                    <a:pt x="69051" y="52253"/>
                  </a:cubicBezTo>
                  <a:cubicBezTo>
                    <a:pt x="68943" y="52354"/>
                    <a:pt x="69159" y="52577"/>
                    <a:pt x="69051" y="52678"/>
                  </a:cubicBezTo>
                  <a:cubicBezTo>
                    <a:pt x="68978" y="52765"/>
                    <a:pt x="67933" y="52592"/>
                    <a:pt x="67752" y="52678"/>
                  </a:cubicBezTo>
                  <a:cubicBezTo>
                    <a:pt x="67572" y="52765"/>
                    <a:pt x="67499" y="53013"/>
                    <a:pt x="67319" y="53103"/>
                  </a:cubicBezTo>
                  <a:cubicBezTo>
                    <a:pt x="67138" y="53189"/>
                    <a:pt x="66130" y="53016"/>
                    <a:pt x="66058" y="53103"/>
                  </a:cubicBezTo>
                  <a:cubicBezTo>
                    <a:pt x="65950" y="53204"/>
                    <a:pt x="66166" y="53427"/>
                    <a:pt x="66058" y="53527"/>
                  </a:cubicBezTo>
                  <a:cubicBezTo>
                    <a:pt x="65950" y="53628"/>
                    <a:pt x="65769" y="53527"/>
                    <a:pt x="65624" y="53527"/>
                  </a:cubicBezTo>
                  <a:cubicBezTo>
                    <a:pt x="64940" y="53527"/>
                    <a:pt x="64218" y="53527"/>
                    <a:pt x="63498" y="53527"/>
                  </a:cubicBezTo>
                  <a:cubicBezTo>
                    <a:pt x="63245" y="53527"/>
                    <a:pt x="61116" y="53452"/>
                    <a:pt x="60936" y="53527"/>
                  </a:cubicBezTo>
                  <a:cubicBezTo>
                    <a:pt x="60793" y="53596"/>
                    <a:pt x="61081" y="53887"/>
                    <a:pt x="60936" y="53952"/>
                  </a:cubicBezTo>
                  <a:cubicBezTo>
                    <a:pt x="60828" y="54010"/>
                    <a:pt x="58665" y="53952"/>
                    <a:pt x="58376" y="53952"/>
                  </a:cubicBezTo>
                  <a:cubicBezTo>
                    <a:pt x="58231" y="53952"/>
                    <a:pt x="58088" y="53884"/>
                    <a:pt x="57943" y="53952"/>
                  </a:cubicBezTo>
                  <a:cubicBezTo>
                    <a:pt x="57800" y="54038"/>
                    <a:pt x="57727" y="54287"/>
                    <a:pt x="57546" y="54377"/>
                  </a:cubicBezTo>
                  <a:cubicBezTo>
                    <a:pt x="57296" y="54510"/>
                    <a:pt x="55240" y="54240"/>
                    <a:pt x="54987" y="54377"/>
                  </a:cubicBezTo>
                  <a:cubicBezTo>
                    <a:pt x="54806" y="54463"/>
                    <a:pt x="54734" y="54712"/>
                    <a:pt x="54553" y="54801"/>
                  </a:cubicBezTo>
                  <a:cubicBezTo>
                    <a:pt x="54410" y="54870"/>
                    <a:pt x="53472" y="54801"/>
                    <a:pt x="53292" y="54801"/>
                  </a:cubicBezTo>
                  <a:cubicBezTo>
                    <a:pt x="52282" y="54801"/>
                    <a:pt x="51272" y="54801"/>
                    <a:pt x="50299" y="54801"/>
                  </a:cubicBezTo>
                  <a:cubicBezTo>
                    <a:pt x="47451" y="54801"/>
                    <a:pt x="44600" y="54801"/>
                    <a:pt x="41787" y="54801"/>
                  </a:cubicBezTo>
                  <a:cubicBezTo>
                    <a:pt x="39661" y="54801"/>
                    <a:pt x="37533" y="54801"/>
                    <a:pt x="35369" y="54801"/>
                  </a:cubicBezTo>
                  <a:cubicBezTo>
                    <a:pt x="34685" y="54801"/>
                    <a:pt x="33963" y="54801"/>
                    <a:pt x="33241" y="54801"/>
                  </a:cubicBezTo>
                  <a:cubicBezTo>
                    <a:pt x="33098" y="54801"/>
                    <a:pt x="32953" y="54801"/>
                    <a:pt x="32845" y="54801"/>
                  </a:cubicBezTo>
                  <a:cubicBezTo>
                    <a:pt x="32702" y="54801"/>
                    <a:pt x="32557" y="54870"/>
                    <a:pt x="32414" y="54801"/>
                  </a:cubicBezTo>
                  <a:cubicBezTo>
                    <a:pt x="32233" y="54715"/>
                    <a:pt x="32160" y="54467"/>
                    <a:pt x="31980" y="54377"/>
                  </a:cubicBezTo>
                  <a:cubicBezTo>
                    <a:pt x="31692" y="54229"/>
                    <a:pt x="29997" y="54528"/>
                    <a:pt x="29852" y="54377"/>
                  </a:cubicBezTo>
                  <a:cubicBezTo>
                    <a:pt x="29744" y="54276"/>
                    <a:pt x="29959" y="54053"/>
                    <a:pt x="29852" y="53952"/>
                  </a:cubicBezTo>
                  <a:cubicBezTo>
                    <a:pt x="29636" y="53740"/>
                    <a:pt x="28771" y="54164"/>
                    <a:pt x="28553" y="53952"/>
                  </a:cubicBezTo>
                  <a:cubicBezTo>
                    <a:pt x="28445" y="53851"/>
                    <a:pt x="28626" y="53653"/>
                    <a:pt x="28553" y="53527"/>
                  </a:cubicBezTo>
                  <a:cubicBezTo>
                    <a:pt x="28337" y="53016"/>
                    <a:pt x="27545" y="52761"/>
                    <a:pt x="27292" y="52250"/>
                  </a:cubicBezTo>
                  <a:cubicBezTo>
                    <a:pt x="27219" y="52124"/>
                    <a:pt x="27364" y="51951"/>
                    <a:pt x="27292" y="51825"/>
                  </a:cubicBezTo>
                  <a:cubicBezTo>
                    <a:pt x="26858" y="50965"/>
                    <a:pt x="26319" y="51688"/>
                    <a:pt x="26031" y="51401"/>
                  </a:cubicBezTo>
                  <a:cubicBezTo>
                    <a:pt x="25921" y="51300"/>
                    <a:pt x="26066" y="51109"/>
                    <a:pt x="26031" y="50976"/>
                  </a:cubicBezTo>
                  <a:cubicBezTo>
                    <a:pt x="25921" y="50674"/>
                    <a:pt x="25705" y="50425"/>
                    <a:pt x="25597" y="50127"/>
                  </a:cubicBezTo>
                  <a:cubicBezTo>
                    <a:pt x="25562" y="49993"/>
                    <a:pt x="25670" y="49828"/>
                    <a:pt x="25597" y="49702"/>
                  </a:cubicBezTo>
                  <a:cubicBezTo>
                    <a:pt x="25524" y="49590"/>
                    <a:pt x="24444" y="48482"/>
                    <a:pt x="24298" y="48424"/>
                  </a:cubicBezTo>
                  <a:cubicBezTo>
                    <a:pt x="24155" y="48356"/>
                    <a:pt x="24010" y="48525"/>
                    <a:pt x="23902" y="48424"/>
                  </a:cubicBezTo>
                  <a:cubicBezTo>
                    <a:pt x="23794" y="48323"/>
                    <a:pt x="23975" y="48125"/>
                    <a:pt x="23902" y="48000"/>
                  </a:cubicBezTo>
                  <a:cubicBezTo>
                    <a:pt x="23830" y="47820"/>
                    <a:pt x="23577" y="47755"/>
                    <a:pt x="23469" y="47575"/>
                  </a:cubicBezTo>
                  <a:cubicBezTo>
                    <a:pt x="23398" y="47449"/>
                    <a:pt x="23541" y="47276"/>
                    <a:pt x="23469" y="47150"/>
                  </a:cubicBezTo>
                  <a:cubicBezTo>
                    <a:pt x="23361" y="46952"/>
                    <a:pt x="22027" y="45700"/>
                    <a:pt x="21774" y="45448"/>
                  </a:cubicBezTo>
                  <a:cubicBezTo>
                    <a:pt x="21631" y="45308"/>
                    <a:pt x="21450" y="45203"/>
                    <a:pt x="21343" y="45023"/>
                  </a:cubicBezTo>
                  <a:cubicBezTo>
                    <a:pt x="21270" y="44897"/>
                    <a:pt x="21413" y="44725"/>
                    <a:pt x="21343" y="44599"/>
                  </a:cubicBezTo>
                  <a:cubicBezTo>
                    <a:pt x="21270" y="44419"/>
                    <a:pt x="21017" y="44354"/>
                    <a:pt x="20909" y="44174"/>
                  </a:cubicBezTo>
                  <a:cubicBezTo>
                    <a:pt x="20836" y="44048"/>
                    <a:pt x="20982" y="43875"/>
                    <a:pt x="20909" y="43749"/>
                  </a:cubicBezTo>
                  <a:cubicBezTo>
                    <a:pt x="20656" y="43238"/>
                    <a:pt x="19899" y="42983"/>
                    <a:pt x="19648" y="42475"/>
                  </a:cubicBezTo>
                  <a:cubicBezTo>
                    <a:pt x="19575" y="42349"/>
                    <a:pt x="19648" y="42191"/>
                    <a:pt x="19648" y="42051"/>
                  </a:cubicBezTo>
                  <a:cubicBezTo>
                    <a:pt x="19503" y="41766"/>
                    <a:pt x="19395" y="41464"/>
                    <a:pt x="19214" y="41198"/>
                  </a:cubicBezTo>
                  <a:cubicBezTo>
                    <a:pt x="19249" y="40359"/>
                    <a:pt x="18565" y="40996"/>
                    <a:pt x="18349" y="40773"/>
                  </a:cubicBezTo>
                  <a:cubicBezTo>
                    <a:pt x="17555" y="39981"/>
                    <a:pt x="18131" y="39528"/>
                    <a:pt x="17916" y="39074"/>
                  </a:cubicBezTo>
                  <a:cubicBezTo>
                    <a:pt x="17843" y="38894"/>
                    <a:pt x="17592" y="38815"/>
                    <a:pt x="17519" y="38650"/>
                  </a:cubicBezTo>
                  <a:cubicBezTo>
                    <a:pt x="17339" y="38387"/>
                    <a:pt x="17266" y="38063"/>
                    <a:pt x="17086" y="37797"/>
                  </a:cubicBezTo>
                  <a:cubicBezTo>
                    <a:pt x="16978" y="37631"/>
                    <a:pt x="16762" y="37552"/>
                    <a:pt x="16654" y="37372"/>
                  </a:cubicBezTo>
                  <a:cubicBezTo>
                    <a:pt x="16582" y="37246"/>
                    <a:pt x="16727" y="37073"/>
                    <a:pt x="16654" y="36947"/>
                  </a:cubicBezTo>
                  <a:cubicBezTo>
                    <a:pt x="16294" y="36260"/>
                    <a:pt x="15391" y="36310"/>
                    <a:pt x="14960" y="35673"/>
                  </a:cubicBezTo>
                  <a:cubicBezTo>
                    <a:pt x="14022" y="35458"/>
                    <a:pt x="14742" y="34799"/>
                    <a:pt x="14526" y="34396"/>
                  </a:cubicBezTo>
                  <a:cubicBezTo>
                    <a:pt x="13553" y="32452"/>
                    <a:pt x="14707" y="36202"/>
                    <a:pt x="13661" y="33122"/>
                  </a:cubicBezTo>
                  <a:cubicBezTo>
                    <a:pt x="13624" y="32989"/>
                    <a:pt x="13734" y="32823"/>
                    <a:pt x="13661" y="32697"/>
                  </a:cubicBezTo>
                  <a:cubicBezTo>
                    <a:pt x="13481" y="32341"/>
                    <a:pt x="13012" y="32204"/>
                    <a:pt x="12831" y="31844"/>
                  </a:cubicBezTo>
                  <a:cubicBezTo>
                    <a:pt x="12616" y="31445"/>
                    <a:pt x="12651" y="30955"/>
                    <a:pt x="12398" y="30570"/>
                  </a:cubicBezTo>
                  <a:cubicBezTo>
                    <a:pt x="12182" y="30225"/>
                    <a:pt x="11786" y="30041"/>
                    <a:pt x="11533" y="29721"/>
                  </a:cubicBezTo>
                  <a:cubicBezTo>
                    <a:pt x="11172" y="29213"/>
                    <a:pt x="11101" y="28515"/>
                    <a:pt x="10703" y="28019"/>
                  </a:cubicBezTo>
                  <a:cubicBezTo>
                    <a:pt x="10307" y="27551"/>
                    <a:pt x="9803" y="27212"/>
                    <a:pt x="9407" y="26744"/>
                  </a:cubicBezTo>
                  <a:cubicBezTo>
                    <a:pt x="9226" y="26496"/>
                    <a:pt x="9154" y="26147"/>
                    <a:pt x="8973" y="25895"/>
                  </a:cubicBezTo>
                  <a:cubicBezTo>
                    <a:pt x="8720" y="25575"/>
                    <a:pt x="8396" y="25363"/>
                    <a:pt x="8143" y="25042"/>
                  </a:cubicBezTo>
                  <a:cubicBezTo>
                    <a:pt x="7963" y="24790"/>
                    <a:pt x="7928" y="24416"/>
                    <a:pt x="7712" y="24193"/>
                  </a:cubicBezTo>
                  <a:cubicBezTo>
                    <a:pt x="7351" y="23833"/>
                    <a:pt x="6810" y="23704"/>
                    <a:pt x="6449" y="23344"/>
                  </a:cubicBezTo>
                  <a:cubicBezTo>
                    <a:pt x="6088" y="22980"/>
                    <a:pt x="5872" y="22484"/>
                    <a:pt x="5584" y="22066"/>
                  </a:cubicBezTo>
                  <a:cubicBezTo>
                    <a:pt x="5187" y="21490"/>
                    <a:pt x="4754" y="20911"/>
                    <a:pt x="4320" y="20367"/>
                  </a:cubicBezTo>
                  <a:cubicBezTo>
                    <a:pt x="4069" y="20061"/>
                    <a:pt x="3744" y="19799"/>
                    <a:pt x="3455" y="19514"/>
                  </a:cubicBezTo>
                  <a:cubicBezTo>
                    <a:pt x="3167" y="19090"/>
                    <a:pt x="2914" y="18651"/>
                    <a:pt x="2590" y="18240"/>
                  </a:cubicBezTo>
                  <a:cubicBezTo>
                    <a:pt x="2337" y="17920"/>
                    <a:pt x="1976" y="17722"/>
                    <a:pt x="1760" y="17391"/>
                  </a:cubicBezTo>
                  <a:cubicBezTo>
                    <a:pt x="823" y="17175"/>
                    <a:pt x="1545" y="16517"/>
                    <a:pt x="1329" y="16117"/>
                  </a:cubicBezTo>
                  <a:cubicBezTo>
                    <a:pt x="427" y="14346"/>
                    <a:pt x="1364" y="16570"/>
                    <a:pt x="462" y="15692"/>
                  </a:cubicBezTo>
                  <a:cubicBezTo>
                    <a:pt x="354" y="15592"/>
                    <a:pt x="570" y="15369"/>
                    <a:pt x="462" y="15268"/>
                  </a:cubicBezTo>
                  <a:cubicBezTo>
                    <a:pt x="354" y="15167"/>
                    <a:pt x="138" y="15369"/>
                    <a:pt x="66" y="15268"/>
                  </a:cubicBezTo>
                  <a:cubicBezTo>
                    <a:pt x="-511" y="14699"/>
                    <a:pt x="750" y="14840"/>
                    <a:pt x="-368" y="14840"/>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6" name="Google Shape;706;p12"/>
            <p:cNvSpPr/>
            <p:nvPr/>
          </p:nvSpPr>
          <p:spPr>
            <a:xfrm>
              <a:off x="7738363" y="1468473"/>
              <a:ext cx="35780" cy="31087"/>
            </a:xfrm>
            <a:custGeom>
              <a:rect b="b" l="l" r="r" t="t"/>
              <a:pathLst>
                <a:path extrusionOk="0" h="31087" w="35780">
                  <a:moveTo>
                    <a:pt x="-368" y="30953"/>
                  </a:moveTo>
                  <a:cubicBezTo>
                    <a:pt x="2625" y="30953"/>
                    <a:pt x="317" y="31356"/>
                    <a:pt x="2192" y="30104"/>
                  </a:cubicBezTo>
                  <a:cubicBezTo>
                    <a:pt x="2372" y="29985"/>
                    <a:pt x="3598" y="30208"/>
                    <a:pt x="3922" y="30104"/>
                  </a:cubicBezTo>
                  <a:cubicBezTo>
                    <a:pt x="4498" y="29902"/>
                    <a:pt x="5005" y="29456"/>
                    <a:pt x="5617" y="29254"/>
                  </a:cubicBezTo>
                  <a:cubicBezTo>
                    <a:pt x="5762" y="29208"/>
                    <a:pt x="5905" y="29301"/>
                    <a:pt x="6050" y="29254"/>
                  </a:cubicBezTo>
                  <a:cubicBezTo>
                    <a:pt x="6339" y="29154"/>
                    <a:pt x="6592" y="28930"/>
                    <a:pt x="6880" y="28830"/>
                  </a:cubicBezTo>
                  <a:cubicBezTo>
                    <a:pt x="7023" y="28783"/>
                    <a:pt x="7168" y="28898"/>
                    <a:pt x="7311" y="28830"/>
                  </a:cubicBezTo>
                  <a:cubicBezTo>
                    <a:pt x="7492" y="28743"/>
                    <a:pt x="7564" y="28495"/>
                    <a:pt x="7745" y="28405"/>
                  </a:cubicBezTo>
                  <a:cubicBezTo>
                    <a:pt x="7890" y="28337"/>
                    <a:pt x="8033" y="28473"/>
                    <a:pt x="8179" y="28405"/>
                  </a:cubicBezTo>
                  <a:cubicBezTo>
                    <a:pt x="8359" y="28319"/>
                    <a:pt x="8429" y="28070"/>
                    <a:pt x="8575" y="27980"/>
                  </a:cubicBezTo>
                  <a:cubicBezTo>
                    <a:pt x="8718" y="27912"/>
                    <a:pt x="8863" y="28027"/>
                    <a:pt x="9006" y="27980"/>
                  </a:cubicBezTo>
                  <a:cubicBezTo>
                    <a:pt x="9297" y="27880"/>
                    <a:pt x="9585" y="27656"/>
                    <a:pt x="9873" y="27556"/>
                  </a:cubicBezTo>
                  <a:cubicBezTo>
                    <a:pt x="10016" y="27509"/>
                    <a:pt x="10162" y="27603"/>
                    <a:pt x="10305" y="27556"/>
                  </a:cubicBezTo>
                  <a:cubicBezTo>
                    <a:pt x="10593" y="27455"/>
                    <a:pt x="10846" y="27271"/>
                    <a:pt x="11134" y="27131"/>
                  </a:cubicBezTo>
                  <a:cubicBezTo>
                    <a:pt x="11423" y="26991"/>
                    <a:pt x="11784" y="26930"/>
                    <a:pt x="11999" y="26706"/>
                  </a:cubicBezTo>
                  <a:cubicBezTo>
                    <a:pt x="12109" y="26606"/>
                    <a:pt x="11999" y="26422"/>
                    <a:pt x="11999" y="26282"/>
                  </a:cubicBezTo>
                  <a:cubicBezTo>
                    <a:pt x="12433" y="25997"/>
                    <a:pt x="12794" y="25630"/>
                    <a:pt x="13263" y="25432"/>
                  </a:cubicBezTo>
                  <a:cubicBezTo>
                    <a:pt x="13804" y="25202"/>
                    <a:pt x="14451" y="25267"/>
                    <a:pt x="14993" y="25008"/>
                  </a:cubicBezTo>
                  <a:cubicBezTo>
                    <a:pt x="15354" y="24828"/>
                    <a:pt x="15499" y="24396"/>
                    <a:pt x="15823" y="24155"/>
                  </a:cubicBezTo>
                  <a:cubicBezTo>
                    <a:pt x="16076" y="23964"/>
                    <a:pt x="16437" y="23921"/>
                    <a:pt x="16688" y="23730"/>
                  </a:cubicBezTo>
                  <a:cubicBezTo>
                    <a:pt x="17156" y="23370"/>
                    <a:pt x="17445" y="22791"/>
                    <a:pt x="17951" y="22456"/>
                  </a:cubicBezTo>
                  <a:cubicBezTo>
                    <a:pt x="18202" y="22280"/>
                    <a:pt x="18528" y="22208"/>
                    <a:pt x="18816" y="22031"/>
                  </a:cubicBezTo>
                  <a:cubicBezTo>
                    <a:pt x="19212" y="21754"/>
                    <a:pt x="19500" y="21196"/>
                    <a:pt x="19646" y="20754"/>
                  </a:cubicBezTo>
                  <a:cubicBezTo>
                    <a:pt x="19681" y="20621"/>
                    <a:pt x="19538" y="20430"/>
                    <a:pt x="19646" y="20329"/>
                  </a:cubicBezTo>
                  <a:cubicBezTo>
                    <a:pt x="19753" y="20228"/>
                    <a:pt x="19934" y="20329"/>
                    <a:pt x="20077" y="20329"/>
                  </a:cubicBezTo>
                  <a:cubicBezTo>
                    <a:pt x="20222" y="20189"/>
                    <a:pt x="20403" y="20070"/>
                    <a:pt x="20511" y="19904"/>
                  </a:cubicBezTo>
                  <a:cubicBezTo>
                    <a:pt x="20691" y="19642"/>
                    <a:pt x="20764" y="19318"/>
                    <a:pt x="20944" y="19055"/>
                  </a:cubicBezTo>
                  <a:cubicBezTo>
                    <a:pt x="21195" y="18667"/>
                    <a:pt x="22025" y="18155"/>
                    <a:pt x="22205" y="17777"/>
                  </a:cubicBezTo>
                  <a:cubicBezTo>
                    <a:pt x="22278" y="17651"/>
                    <a:pt x="22098" y="17454"/>
                    <a:pt x="22205" y="17353"/>
                  </a:cubicBezTo>
                  <a:cubicBezTo>
                    <a:pt x="22421" y="17130"/>
                    <a:pt x="22782" y="17090"/>
                    <a:pt x="23070" y="16928"/>
                  </a:cubicBezTo>
                  <a:cubicBezTo>
                    <a:pt x="23504" y="16665"/>
                    <a:pt x="23973" y="16439"/>
                    <a:pt x="24334" y="16079"/>
                  </a:cubicBezTo>
                  <a:cubicBezTo>
                    <a:pt x="24442" y="15978"/>
                    <a:pt x="24226" y="15755"/>
                    <a:pt x="24334" y="15654"/>
                  </a:cubicBezTo>
                  <a:cubicBezTo>
                    <a:pt x="24549" y="15431"/>
                    <a:pt x="24946" y="15420"/>
                    <a:pt x="25199" y="15229"/>
                  </a:cubicBezTo>
                  <a:cubicBezTo>
                    <a:pt x="28265" y="12933"/>
                    <a:pt x="24296" y="15701"/>
                    <a:pt x="26460" y="13527"/>
                  </a:cubicBezTo>
                  <a:cubicBezTo>
                    <a:pt x="26568" y="13426"/>
                    <a:pt x="26748" y="13595"/>
                    <a:pt x="26893" y="13527"/>
                  </a:cubicBezTo>
                  <a:cubicBezTo>
                    <a:pt x="27001" y="13470"/>
                    <a:pt x="28119" y="12365"/>
                    <a:pt x="28155" y="12253"/>
                  </a:cubicBezTo>
                  <a:cubicBezTo>
                    <a:pt x="28227" y="12127"/>
                    <a:pt x="28155" y="11969"/>
                    <a:pt x="28155" y="11829"/>
                  </a:cubicBezTo>
                  <a:cubicBezTo>
                    <a:pt x="28300" y="11688"/>
                    <a:pt x="28480" y="11584"/>
                    <a:pt x="28588" y="11400"/>
                  </a:cubicBezTo>
                  <a:cubicBezTo>
                    <a:pt x="28661" y="11274"/>
                    <a:pt x="28516" y="11102"/>
                    <a:pt x="28588" y="10976"/>
                  </a:cubicBezTo>
                  <a:cubicBezTo>
                    <a:pt x="29057" y="10036"/>
                    <a:pt x="28841" y="10842"/>
                    <a:pt x="29453" y="10551"/>
                  </a:cubicBezTo>
                  <a:cubicBezTo>
                    <a:pt x="29959" y="10295"/>
                    <a:pt x="30210" y="9532"/>
                    <a:pt x="30717" y="9277"/>
                  </a:cubicBezTo>
                  <a:cubicBezTo>
                    <a:pt x="30860" y="9209"/>
                    <a:pt x="31040" y="9378"/>
                    <a:pt x="31148" y="9277"/>
                  </a:cubicBezTo>
                  <a:cubicBezTo>
                    <a:pt x="31256" y="9176"/>
                    <a:pt x="31040" y="8953"/>
                    <a:pt x="31148" y="8852"/>
                  </a:cubicBezTo>
                  <a:cubicBezTo>
                    <a:pt x="32807" y="7193"/>
                    <a:pt x="31366" y="8949"/>
                    <a:pt x="32411" y="8428"/>
                  </a:cubicBezTo>
                  <a:cubicBezTo>
                    <a:pt x="32772" y="8248"/>
                    <a:pt x="32915" y="7755"/>
                    <a:pt x="33276" y="7575"/>
                  </a:cubicBezTo>
                  <a:cubicBezTo>
                    <a:pt x="34394" y="7575"/>
                    <a:pt x="33131" y="7715"/>
                    <a:pt x="33710" y="7150"/>
                  </a:cubicBezTo>
                  <a:cubicBezTo>
                    <a:pt x="33818" y="7049"/>
                    <a:pt x="34033" y="7251"/>
                    <a:pt x="34141" y="7150"/>
                  </a:cubicBezTo>
                  <a:cubicBezTo>
                    <a:pt x="34357" y="6948"/>
                    <a:pt x="33926" y="6502"/>
                    <a:pt x="34141" y="6301"/>
                  </a:cubicBezTo>
                  <a:cubicBezTo>
                    <a:pt x="34357" y="6099"/>
                    <a:pt x="34791" y="6502"/>
                    <a:pt x="34971" y="6301"/>
                  </a:cubicBezTo>
                  <a:cubicBezTo>
                    <a:pt x="35079" y="6200"/>
                    <a:pt x="34863" y="5977"/>
                    <a:pt x="34971" y="5876"/>
                  </a:cubicBezTo>
                  <a:cubicBezTo>
                    <a:pt x="35079" y="5775"/>
                    <a:pt x="35475" y="5988"/>
                    <a:pt x="35405" y="5876"/>
                  </a:cubicBezTo>
                  <a:cubicBezTo>
                    <a:pt x="33818" y="3821"/>
                    <a:pt x="32050" y="1910"/>
                    <a:pt x="30391" y="-73"/>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7" name="Google Shape;707;p12"/>
            <p:cNvSpPr/>
            <p:nvPr/>
          </p:nvSpPr>
          <p:spPr>
            <a:xfrm>
              <a:off x="7772355" y="1501601"/>
              <a:ext cx="128351" cy="149817"/>
            </a:xfrm>
            <a:custGeom>
              <a:rect b="b" l="l" r="r" t="t"/>
              <a:pathLst>
                <a:path extrusionOk="0" h="149817" w="128351">
                  <a:moveTo>
                    <a:pt x="127984" y="-1"/>
                  </a:moveTo>
                  <a:cubicBezTo>
                    <a:pt x="126434" y="521"/>
                    <a:pt x="124740" y="-314"/>
                    <a:pt x="123153" y="-1"/>
                  </a:cubicBezTo>
                  <a:cubicBezTo>
                    <a:pt x="121711" y="284"/>
                    <a:pt x="120340" y="845"/>
                    <a:pt x="118934" y="1201"/>
                  </a:cubicBezTo>
                  <a:cubicBezTo>
                    <a:pt x="117961" y="1450"/>
                    <a:pt x="116915" y="1522"/>
                    <a:pt x="115940" y="1803"/>
                  </a:cubicBezTo>
                  <a:cubicBezTo>
                    <a:pt x="115509" y="1925"/>
                    <a:pt x="115148" y="2260"/>
                    <a:pt x="114714" y="2404"/>
                  </a:cubicBezTo>
                  <a:cubicBezTo>
                    <a:pt x="114353" y="2530"/>
                    <a:pt x="113884" y="2224"/>
                    <a:pt x="113524" y="2404"/>
                  </a:cubicBezTo>
                  <a:cubicBezTo>
                    <a:pt x="113273" y="2530"/>
                    <a:pt x="113165" y="2875"/>
                    <a:pt x="112912" y="3005"/>
                  </a:cubicBezTo>
                  <a:cubicBezTo>
                    <a:pt x="112551" y="3184"/>
                    <a:pt x="112082" y="2824"/>
                    <a:pt x="111721" y="3005"/>
                  </a:cubicBezTo>
                  <a:cubicBezTo>
                    <a:pt x="111470" y="3131"/>
                    <a:pt x="111360" y="3476"/>
                    <a:pt x="111109" y="3602"/>
                  </a:cubicBezTo>
                  <a:cubicBezTo>
                    <a:pt x="110748" y="3782"/>
                    <a:pt x="110171" y="3318"/>
                    <a:pt x="109918" y="3602"/>
                  </a:cubicBezTo>
                  <a:cubicBezTo>
                    <a:pt x="109773" y="3742"/>
                    <a:pt x="110064" y="4063"/>
                    <a:pt x="109918" y="4203"/>
                  </a:cubicBezTo>
                  <a:cubicBezTo>
                    <a:pt x="109810" y="4325"/>
                    <a:pt x="108331" y="4084"/>
                    <a:pt x="108078" y="4203"/>
                  </a:cubicBezTo>
                  <a:cubicBezTo>
                    <a:pt x="107827" y="4329"/>
                    <a:pt x="107720" y="4678"/>
                    <a:pt x="107502" y="4804"/>
                  </a:cubicBezTo>
                  <a:cubicBezTo>
                    <a:pt x="107321" y="4890"/>
                    <a:pt x="107033" y="4664"/>
                    <a:pt x="106890" y="4804"/>
                  </a:cubicBezTo>
                  <a:cubicBezTo>
                    <a:pt x="106744" y="4944"/>
                    <a:pt x="107033" y="5265"/>
                    <a:pt x="106890" y="5405"/>
                  </a:cubicBezTo>
                  <a:cubicBezTo>
                    <a:pt x="106744" y="5545"/>
                    <a:pt x="106421" y="5265"/>
                    <a:pt x="106276" y="5405"/>
                  </a:cubicBezTo>
                  <a:cubicBezTo>
                    <a:pt x="106133" y="5545"/>
                    <a:pt x="106348" y="5826"/>
                    <a:pt x="106276" y="6006"/>
                  </a:cubicBezTo>
                  <a:cubicBezTo>
                    <a:pt x="106133" y="6258"/>
                    <a:pt x="105807" y="6355"/>
                    <a:pt x="105699" y="6607"/>
                  </a:cubicBezTo>
                  <a:cubicBezTo>
                    <a:pt x="105626" y="6787"/>
                    <a:pt x="105772" y="7028"/>
                    <a:pt x="105699" y="7208"/>
                  </a:cubicBezTo>
                  <a:cubicBezTo>
                    <a:pt x="105446" y="7715"/>
                    <a:pt x="104726" y="7903"/>
                    <a:pt x="104473" y="8410"/>
                  </a:cubicBezTo>
                  <a:cubicBezTo>
                    <a:pt x="104185" y="8979"/>
                    <a:pt x="104150" y="9648"/>
                    <a:pt x="103896" y="10213"/>
                  </a:cubicBezTo>
                  <a:cubicBezTo>
                    <a:pt x="102455" y="13038"/>
                    <a:pt x="102959" y="10969"/>
                    <a:pt x="102056" y="13218"/>
                  </a:cubicBezTo>
                  <a:cubicBezTo>
                    <a:pt x="101841" y="13819"/>
                    <a:pt x="101660" y="14424"/>
                    <a:pt x="101480" y="15025"/>
                  </a:cubicBezTo>
                  <a:cubicBezTo>
                    <a:pt x="101264" y="15226"/>
                    <a:pt x="101011" y="15374"/>
                    <a:pt x="100868" y="15622"/>
                  </a:cubicBezTo>
                  <a:cubicBezTo>
                    <a:pt x="100795" y="15802"/>
                    <a:pt x="100938" y="16047"/>
                    <a:pt x="100868" y="16223"/>
                  </a:cubicBezTo>
                  <a:cubicBezTo>
                    <a:pt x="100723" y="16475"/>
                    <a:pt x="100399" y="16572"/>
                    <a:pt x="100254" y="16824"/>
                  </a:cubicBezTo>
                  <a:cubicBezTo>
                    <a:pt x="100181" y="17004"/>
                    <a:pt x="100399" y="17285"/>
                    <a:pt x="100254" y="17425"/>
                  </a:cubicBezTo>
                  <a:cubicBezTo>
                    <a:pt x="100111" y="17566"/>
                    <a:pt x="99858" y="17339"/>
                    <a:pt x="99677" y="17425"/>
                  </a:cubicBezTo>
                  <a:cubicBezTo>
                    <a:pt x="98740" y="17886"/>
                    <a:pt x="99208" y="18498"/>
                    <a:pt x="98451" y="19228"/>
                  </a:cubicBezTo>
                  <a:cubicBezTo>
                    <a:pt x="98306" y="19369"/>
                    <a:pt x="97982" y="19088"/>
                    <a:pt x="97875" y="19228"/>
                  </a:cubicBezTo>
                  <a:cubicBezTo>
                    <a:pt x="97729" y="19369"/>
                    <a:pt x="97947" y="19653"/>
                    <a:pt x="97875" y="19829"/>
                  </a:cubicBezTo>
                  <a:cubicBezTo>
                    <a:pt x="97729" y="20081"/>
                    <a:pt x="97368" y="20178"/>
                    <a:pt x="97260" y="20430"/>
                  </a:cubicBezTo>
                  <a:cubicBezTo>
                    <a:pt x="97010" y="20913"/>
                    <a:pt x="97514" y="21755"/>
                    <a:pt x="97260" y="22233"/>
                  </a:cubicBezTo>
                  <a:cubicBezTo>
                    <a:pt x="97188" y="22413"/>
                    <a:pt x="96792" y="22093"/>
                    <a:pt x="96649" y="22233"/>
                  </a:cubicBezTo>
                  <a:cubicBezTo>
                    <a:pt x="96649" y="23838"/>
                    <a:pt x="96864" y="22032"/>
                    <a:pt x="96035" y="22834"/>
                  </a:cubicBezTo>
                  <a:cubicBezTo>
                    <a:pt x="95891" y="22975"/>
                    <a:pt x="96107" y="23255"/>
                    <a:pt x="96035" y="23435"/>
                  </a:cubicBezTo>
                  <a:cubicBezTo>
                    <a:pt x="95891" y="23687"/>
                    <a:pt x="95566" y="23785"/>
                    <a:pt x="95458" y="24036"/>
                  </a:cubicBezTo>
                  <a:cubicBezTo>
                    <a:pt x="95277" y="24393"/>
                    <a:pt x="95746" y="24954"/>
                    <a:pt x="95458" y="25238"/>
                  </a:cubicBezTo>
                  <a:cubicBezTo>
                    <a:pt x="95315" y="25379"/>
                    <a:pt x="94989" y="25098"/>
                    <a:pt x="94846" y="25238"/>
                  </a:cubicBezTo>
                  <a:cubicBezTo>
                    <a:pt x="94701" y="25379"/>
                    <a:pt x="94989" y="25699"/>
                    <a:pt x="94846" y="25839"/>
                  </a:cubicBezTo>
                  <a:cubicBezTo>
                    <a:pt x="94701" y="25980"/>
                    <a:pt x="94340" y="25660"/>
                    <a:pt x="94232" y="25839"/>
                  </a:cubicBezTo>
                  <a:cubicBezTo>
                    <a:pt x="93871" y="26556"/>
                    <a:pt x="94485" y="27484"/>
                    <a:pt x="94232" y="28244"/>
                  </a:cubicBezTo>
                  <a:cubicBezTo>
                    <a:pt x="94159" y="28514"/>
                    <a:pt x="93763" y="28593"/>
                    <a:pt x="93655" y="28844"/>
                  </a:cubicBezTo>
                  <a:cubicBezTo>
                    <a:pt x="93583" y="29024"/>
                    <a:pt x="93798" y="29305"/>
                    <a:pt x="93655" y="29445"/>
                  </a:cubicBezTo>
                  <a:cubicBezTo>
                    <a:pt x="93510" y="29586"/>
                    <a:pt x="93186" y="29305"/>
                    <a:pt x="93041" y="29445"/>
                  </a:cubicBezTo>
                  <a:cubicBezTo>
                    <a:pt x="92898" y="29586"/>
                    <a:pt x="93186" y="29906"/>
                    <a:pt x="93041" y="30046"/>
                  </a:cubicBezTo>
                  <a:cubicBezTo>
                    <a:pt x="92898" y="30187"/>
                    <a:pt x="92572" y="29906"/>
                    <a:pt x="92429" y="30046"/>
                  </a:cubicBezTo>
                  <a:cubicBezTo>
                    <a:pt x="92321" y="30169"/>
                    <a:pt x="92537" y="31612"/>
                    <a:pt x="92429" y="31850"/>
                  </a:cubicBezTo>
                  <a:cubicBezTo>
                    <a:pt x="92284" y="32101"/>
                    <a:pt x="91961" y="32202"/>
                    <a:pt x="91853" y="32451"/>
                  </a:cubicBezTo>
                  <a:cubicBezTo>
                    <a:pt x="91419" y="33282"/>
                    <a:pt x="92572" y="32990"/>
                    <a:pt x="91239" y="33653"/>
                  </a:cubicBezTo>
                  <a:cubicBezTo>
                    <a:pt x="91058" y="33739"/>
                    <a:pt x="90770" y="33512"/>
                    <a:pt x="90627" y="33653"/>
                  </a:cubicBezTo>
                  <a:cubicBezTo>
                    <a:pt x="90517" y="33775"/>
                    <a:pt x="90735" y="35218"/>
                    <a:pt x="90627" y="35459"/>
                  </a:cubicBezTo>
                  <a:cubicBezTo>
                    <a:pt x="90481" y="35711"/>
                    <a:pt x="90158" y="35808"/>
                    <a:pt x="90013" y="36057"/>
                  </a:cubicBezTo>
                  <a:cubicBezTo>
                    <a:pt x="89940" y="36237"/>
                    <a:pt x="90085" y="36481"/>
                    <a:pt x="90013" y="36658"/>
                  </a:cubicBezTo>
                  <a:cubicBezTo>
                    <a:pt x="88787" y="39163"/>
                    <a:pt x="90048" y="36017"/>
                    <a:pt x="88822" y="37259"/>
                  </a:cubicBezTo>
                  <a:cubicBezTo>
                    <a:pt x="88679" y="37399"/>
                    <a:pt x="88895" y="37683"/>
                    <a:pt x="88822" y="37860"/>
                  </a:cubicBezTo>
                  <a:cubicBezTo>
                    <a:pt x="88571" y="38367"/>
                    <a:pt x="87884" y="38554"/>
                    <a:pt x="87633" y="39062"/>
                  </a:cubicBezTo>
                  <a:cubicBezTo>
                    <a:pt x="87561" y="39242"/>
                    <a:pt x="87704" y="39486"/>
                    <a:pt x="87633" y="39663"/>
                  </a:cubicBezTo>
                  <a:cubicBezTo>
                    <a:pt x="87488" y="39915"/>
                    <a:pt x="87127" y="40012"/>
                    <a:pt x="87019" y="40264"/>
                  </a:cubicBezTo>
                  <a:cubicBezTo>
                    <a:pt x="86839" y="40624"/>
                    <a:pt x="87200" y="41110"/>
                    <a:pt x="87019" y="41470"/>
                  </a:cubicBezTo>
                  <a:cubicBezTo>
                    <a:pt x="86768" y="41973"/>
                    <a:pt x="86082" y="42164"/>
                    <a:pt x="85831" y="42671"/>
                  </a:cubicBezTo>
                  <a:cubicBezTo>
                    <a:pt x="85758" y="42851"/>
                    <a:pt x="85901" y="43093"/>
                    <a:pt x="85831" y="43269"/>
                  </a:cubicBezTo>
                  <a:cubicBezTo>
                    <a:pt x="85686" y="43521"/>
                    <a:pt x="85397" y="43672"/>
                    <a:pt x="85217" y="43870"/>
                  </a:cubicBezTo>
                  <a:cubicBezTo>
                    <a:pt x="85001" y="44071"/>
                    <a:pt x="84856" y="44345"/>
                    <a:pt x="84603" y="44471"/>
                  </a:cubicBezTo>
                  <a:cubicBezTo>
                    <a:pt x="84424" y="44557"/>
                    <a:pt x="84134" y="44331"/>
                    <a:pt x="83991" y="44471"/>
                  </a:cubicBezTo>
                  <a:cubicBezTo>
                    <a:pt x="83846" y="44611"/>
                    <a:pt x="84134" y="44932"/>
                    <a:pt x="83991" y="45072"/>
                  </a:cubicBezTo>
                  <a:cubicBezTo>
                    <a:pt x="83846" y="45212"/>
                    <a:pt x="83595" y="45072"/>
                    <a:pt x="83414" y="45072"/>
                  </a:cubicBezTo>
                  <a:cubicBezTo>
                    <a:pt x="83414" y="45273"/>
                    <a:pt x="83557" y="45533"/>
                    <a:pt x="83414" y="45673"/>
                  </a:cubicBezTo>
                  <a:cubicBezTo>
                    <a:pt x="83306" y="45795"/>
                    <a:pt x="81827" y="45554"/>
                    <a:pt x="81612" y="45673"/>
                  </a:cubicBezTo>
                  <a:cubicBezTo>
                    <a:pt x="81358" y="45799"/>
                    <a:pt x="81251" y="46148"/>
                    <a:pt x="80997" y="46274"/>
                  </a:cubicBezTo>
                  <a:cubicBezTo>
                    <a:pt x="80636" y="46454"/>
                    <a:pt x="80060" y="45990"/>
                    <a:pt x="79807" y="46274"/>
                  </a:cubicBezTo>
                  <a:cubicBezTo>
                    <a:pt x="79664" y="46414"/>
                    <a:pt x="79952" y="46734"/>
                    <a:pt x="79807" y="46875"/>
                  </a:cubicBezTo>
                  <a:cubicBezTo>
                    <a:pt x="79699" y="46997"/>
                    <a:pt x="78220" y="46756"/>
                    <a:pt x="77969" y="46875"/>
                  </a:cubicBezTo>
                  <a:cubicBezTo>
                    <a:pt x="77716" y="47001"/>
                    <a:pt x="77608" y="47350"/>
                    <a:pt x="77392" y="47476"/>
                  </a:cubicBezTo>
                  <a:cubicBezTo>
                    <a:pt x="77031" y="47656"/>
                    <a:pt x="76455" y="47192"/>
                    <a:pt x="76166" y="47476"/>
                  </a:cubicBezTo>
                  <a:cubicBezTo>
                    <a:pt x="76021" y="47616"/>
                    <a:pt x="76309" y="47937"/>
                    <a:pt x="76166" y="48077"/>
                  </a:cubicBezTo>
                  <a:cubicBezTo>
                    <a:pt x="75986" y="48264"/>
                    <a:pt x="73353" y="47890"/>
                    <a:pt x="73173" y="48077"/>
                  </a:cubicBezTo>
                  <a:cubicBezTo>
                    <a:pt x="73028" y="48217"/>
                    <a:pt x="73316" y="48538"/>
                    <a:pt x="73173" y="48678"/>
                  </a:cubicBezTo>
                  <a:cubicBezTo>
                    <a:pt x="72885" y="48962"/>
                    <a:pt x="72235" y="48394"/>
                    <a:pt x="71947" y="48678"/>
                  </a:cubicBezTo>
                  <a:cubicBezTo>
                    <a:pt x="71802" y="48818"/>
                    <a:pt x="72090" y="49139"/>
                    <a:pt x="71947" y="49279"/>
                  </a:cubicBezTo>
                  <a:cubicBezTo>
                    <a:pt x="71802" y="49419"/>
                    <a:pt x="71549" y="49193"/>
                    <a:pt x="71370" y="49279"/>
                  </a:cubicBezTo>
                  <a:cubicBezTo>
                    <a:pt x="71117" y="49405"/>
                    <a:pt x="71009" y="49754"/>
                    <a:pt x="70756" y="49880"/>
                  </a:cubicBezTo>
                  <a:cubicBezTo>
                    <a:pt x="70576" y="49966"/>
                    <a:pt x="70360" y="49812"/>
                    <a:pt x="70142" y="49880"/>
                  </a:cubicBezTo>
                  <a:cubicBezTo>
                    <a:pt x="69746" y="50020"/>
                    <a:pt x="69385" y="50341"/>
                    <a:pt x="68954" y="50481"/>
                  </a:cubicBezTo>
                  <a:cubicBezTo>
                    <a:pt x="68773" y="50549"/>
                    <a:pt x="68485" y="50341"/>
                    <a:pt x="68340" y="50481"/>
                  </a:cubicBezTo>
                  <a:cubicBezTo>
                    <a:pt x="68197" y="50621"/>
                    <a:pt x="68485" y="50938"/>
                    <a:pt x="68340" y="51082"/>
                  </a:cubicBezTo>
                  <a:cubicBezTo>
                    <a:pt x="68159" y="51248"/>
                    <a:pt x="66249" y="50920"/>
                    <a:pt x="65925" y="51082"/>
                  </a:cubicBezTo>
                  <a:cubicBezTo>
                    <a:pt x="65672" y="51208"/>
                    <a:pt x="65527" y="51482"/>
                    <a:pt x="65346" y="51683"/>
                  </a:cubicBezTo>
                  <a:cubicBezTo>
                    <a:pt x="64950" y="51683"/>
                    <a:pt x="64519" y="51557"/>
                    <a:pt x="64120" y="51683"/>
                  </a:cubicBezTo>
                  <a:cubicBezTo>
                    <a:pt x="63869" y="51769"/>
                    <a:pt x="63797" y="52194"/>
                    <a:pt x="63544" y="52284"/>
                  </a:cubicBezTo>
                  <a:cubicBezTo>
                    <a:pt x="62751" y="52536"/>
                    <a:pt x="61886" y="52090"/>
                    <a:pt x="61127" y="52284"/>
                  </a:cubicBezTo>
                  <a:cubicBezTo>
                    <a:pt x="60696" y="52392"/>
                    <a:pt x="60370" y="52773"/>
                    <a:pt x="59901" y="52885"/>
                  </a:cubicBezTo>
                  <a:cubicBezTo>
                    <a:pt x="59542" y="52982"/>
                    <a:pt x="59073" y="52737"/>
                    <a:pt x="58713" y="52885"/>
                  </a:cubicBezTo>
                  <a:cubicBezTo>
                    <a:pt x="57053" y="53551"/>
                    <a:pt x="57233" y="54249"/>
                    <a:pt x="55719" y="54688"/>
                  </a:cubicBezTo>
                  <a:cubicBezTo>
                    <a:pt x="54709" y="54969"/>
                    <a:pt x="53663" y="54929"/>
                    <a:pt x="52691" y="55289"/>
                  </a:cubicBezTo>
                  <a:cubicBezTo>
                    <a:pt x="52004" y="55545"/>
                    <a:pt x="51573" y="56235"/>
                    <a:pt x="50886" y="56491"/>
                  </a:cubicBezTo>
                  <a:cubicBezTo>
                    <a:pt x="49913" y="56851"/>
                    <a:pt x="48868" y="56812"/>
                    <a:pt x="47857" y="57092"/>
                  </a:cubicBezTo>
                  <a:cubicBezTo>
                    <a:pt x="47426" y="57215"/>
                    <a:pt x="47100" y="57603"/>
                    <a:pt x="46667" y="57693"/>
                  </a:cubicBezTo>
                  <a:cubicBezTo>
                    <a:pt x="46090" y="57812"/>
                    <a:pt x="45441" y="57574"/>
                    <a:pt x="44864" y="57693"/>
                  </a:cubicBezTo>
                  <a:cubicBezTo>
                    <a:pt x="43999" y="57869"/>
                    <a:pt x="43314" y="58676"/>
                    <a:pt x="42449" y="58895"/>
                  </a:cubicBezTo>
                  <a:cubicBezTo>
                    <a:pt x="42051" y="58992"/>
                    <a:pt x="41620" y="58769"/>
                    <a:pt x="41259" y="58895"/>
                  </a:cubicBezTo>
                  <a:cubicBezTo>
                    <a:pt x="41006" y="58981"/>
                    <a:pt x="40898" y="59338"/>
                    <a:pt x="40645" y="59496"/>
                  </a:cubicBezTo>
                  <a:cubicBezTo>
                    <a:pt x="40286" y="59745"/>
                    <a:pt x="39852" y="59896"/>
                    <a:pt x="39456" y="60097"/>
                  </a:cubicBezTo>
                  <a:cubicBezTo>
                    <a:pt x="39058" y="60299"/>
                    <a:pt x="38662" y="60587"/>
                    <a:pt x="38230" y="60695"/>
                  </a:cubicBezTo>
                  <a:cubicBezTo>
                    <a:pt x="37832" y="60792"/>
                    <a:pt x="37400" y="60572"/>
                    <a:pt x="37039" y="60695"/>
                  </a:cubicBezTo>
                  <a:cubicBezTo>
                    <a:pt x="36498" y="60875"/>
                    <a:pt x="36355" y="61645"/>
                    <a:pt x="35814" y="61900"/>
                  </a:cubicBezTo>
                  <a:cubicBezTo>
                    <a:pt x="35633" y="61987"/>
                    <a:pt x="35380" y="61760"/>
                    <a:pt x="35237" y="61900"/>
                  </a:cubicBezTo>
                  <a:cubicBezTo>
                    <a:pt x="35092" y="62040"/>
                    <a:pt x="35380" y="62357"/>
                    <a:pt x="35237" y="62498"/>
                  </a:cubicBezTo>
                  <a:cubicBezTo>
                    <a:pt x="35129" y="62620"/>
                    <a:pt x="33650" y="62382"/>
                    <a:pt x="33434" y="62498"/>
                  </a:cubicBezTo>
                  <a:cubicBezTo>
                    <a:pt x="32820" y="62793"/>
                    <a:pt x="31594" y="64607"/>
                    <a:pt x="31018" y="64905"/>
                  </a:cubicBezTo>
                  <a:cubicBezTo>
                    <a:pt x="30837" y="64992"/>
                    <a:pt x="30584" y="64819"/>
                    <a:pt x="30404" y="64905"/>
                  </a:cubicBezTo>
                  <a:cubicBezTo>
                    <a:pt x="29864" y="65172"/>
                    <a:pt x="29142" y="66341"/>
                    <a:pt x="28601" y="66708"/>
                  </a:cubicBezTo>
                  <a:cubicBezTo>
                    <a:pt x="28240" y="66957"/>
                    <a:pt x="27771" y="67061"/>
                    <a:pt x="27410" y="67309"/>
                  </a:cubicBezTo>
                  <a:cubicBezTo>
                    <a:pt x="26941" y="67623"/>
                    <a:pt x="26653" y="68195"/>
                    <a:pt x="26184" y="68511"/>
                  </a:cubicBezTo>
                  <a:cubicBezTo>
                    <a:pt x="25825" y="68760"/>
                    <a:pt x="25319" y="68796"/>
                    <a:pt x="24996" y="69112"/>
                  </a:cubicBezTo>
                  <a:cubicBezTo>
                    <a:pt x="24850" y="69253"/>
                    <a:pt x="25139" y="69570"/>
                    <a:pt x="24996" y="69713"/>
                  </a:cubicBezTo>
                  <a:cubicBezTo>
                    <a:pt x="23732" y="70955"/>
                    <a:pt x="25031" y="67813"/>
                    <a:pt x="23770" y="70314"/>
                  </a:cubicBezTo>
                  <a:cubicBezTo>
                    <a:pt x="23697" y="70494"/>
                    <a:pt x="23913" y="70771"/>
                    <a:pt x="23770" y="70916"/>
                  </a:cubicBezTo>
                  <a:cubicBezTo>
                    <a:pt x="23481" y="71200"/>
                    <a:pt x="22940" y="70735"/>
                    <a:pt x="22579" y="70916"/>
                  </a:cubicBezTo>
                  <a:cubicBezTo>
                    <a:pt x="20090" y="72164"/>
                    <a:pt x="23228" y="70876"/>
                    <a:pt x="21965" y="72117"/>
                  </a:cubicBezTo>
                  <a:cubicBezTo>
                    <a:pt x="21822" y="72258"/>
                    <a:pt x="21569" y="72031"/>
                    <a:pt x="21388" y="72117"/>
                  </a:cubicBezTo>
                  <a:cubicBezTo>
                    <a:pt x="21137" y="72243"/>
                    <a:pt x="20992" y="72517"/>
                    <a:pt x="20776" y="72718"/>
                  </a:cubicBezTo>
                  <a:cubicBezTo>
                    <a:pt x="20559" y="72920"/>
                    <a:pt x="20308" y="73068"/>
                    <a:pt x="20162" y="73319"/>
                  </a:cubicBezTo>
                  <a:cubicBezTo>
                    <a:pt x="20090" y="73500"/>
                    <a:pt x="20308" y="73777"/>
                    <a:pt x="20162" y="73917"/>
                  </a:cubicBezTo>
                  <a:cubicBezTo>
                    <a:pt x="19874" y="74201"/>
                    <a:pt x="19262" y="73633"/>
                    <a:pt x="18974" y="73917"/>
                  </a:cubicBezTo>
                  <a:cubicBezTo>
                    <a:pt x="18829" y="74057"/>
                    <a:pt x="19044" y="74342"/>
                    <a:pt x="18974" y="74518"/>
                  </a:cubicBezTo>
                  <a:cubicBezTo>
                    <a:pt x="18613" y="75241"/>
                    <a:pt x="17530" y="75601"/>
                    <a:pt x="17169" y="76321"/>
                  </a:cubicBezTo>
                  <a:cubicBezTo>
                    <a:pt x="17099" y="76501"/>
                    <a:pt x="17242" y="76746"/>
                    <a:pt x="17169" y="76922"/>
                  </a:cubicBezTo>
                  <a:cubicBezTo>
                    <a:pt x="17026" y="77174"/>
                    <a:pt x="16773" y="77325"/>
                    <a:pt x="16557" y="77523"/>
                  </a:cubicBezTo>
                  <a:cubicBezTo>
                    <a:pt x="16341" y="77724"/>
                    <a:pt x="16196" y="77998"/>
                    <a:pt x="15943" y="78124"/>
                  </a:cubicBezTo>
                  <a:cubicBezTo>
                    <a:pt x="15763" y="78210"/>
                    <a:pt x="15512" y="77984"/>
                    <a:pt x="15366" y="78124"/>
                  </a:cubicBezTo>
                  <a:cubicBezTo>
                    <a:pt x="15043" y="78441"/>
                    <a:pt x="15043" y="78970"/>
                    <a:pt x="14755" y="79326"/>
                  </a:cubicBezTo>
                  <a:cubicBezTo>
                    <a:pt x="14429" y="79780"/>
                    <a:pt x="13852" y="80060"/>
                    <a:pt x="13564" y="80532"/>
                  </a:cubicBezTo>
                  <a:cubicBezTo>
                    <a:pt x="13456" y="80697"/>
                    <a:pt x="13636" y="80953"/>
                    <a:pt x="13564" y="81129"/>
                  </a:cubicBezTo>
                  <a:cubicBezTo>
                    <a:pt x="13203" y="81852"/>
                    <a:pt x="12085" y="82212"/>
                    <a:pt x="11724" y="82936"/>
                  </a:cubicBezTo>
                  <a:cubicBezTo>
                    <a:pt x="11653" y="83116"/>
                    <a:pt x="11869" y="83393"/>
                    <a:pt x="11724" y="83533"/>
                  </a:cubicBezTo>
                  <a:cubicBezTo>
                    <a:pt x="11581" y="83674"/>
                    <a:pt x="11292" y="83393"/>
                    <a:pt x="11147" y="83533"/>
                  </a:cubicBezTo>
                  <a:cubicBezTo>
                    <a:pt x="11004" y="83674"/>
                    <a:pt x="11220" y="83958"/>
                    <a:pt x="11147" y="84138"/>
                  </a:cubicBezTo>
                  <a:cubicBezTo>
                    <a:pt x="10896" y="84641"/>
                    <a:pt x="10174" y="84832"/>
                    <a:pt x="9921" y="85340"/>
                  </a:cubicBezTo>
                  <a:cubicBezTo>
                    <a:pt x="9849" y="85520"/>
                    <a:pt x="9994" y="85761"/>
                    <a:pt x="9921" y="85941"/>
                  </a:cubicBezTo>
                  <a:cubicBezTo>
                    <a:pt x="9778" y="86193"/>
                    <a:pt x="9452" y="86290"/>
                    <a:pt x="9345" y="86542"/>
                  </a:cubicBezTo>
                  <a:cubicBezTo>
                    <a:pt x="9272" y="86722"/>
                    <a:pt x="9490" y="86999"/>
                    <a:pt x="9345" y="87139"/>
                  </a:cubicBezTo>
                  <a:cubicBezTo>
                    <a:pt x="9201" y="87279"/>
                    <a:pt x="8876" y="86999"/>
                    <a:pt x="8733" y="87139"/>
                  </a:cubicBezTo>
                  <a:cubicBezTo>
                    <a:pt x="8407" y="87456"/>
                    <a:pt x="8372" y="87971"/>
                    <a:pt x="8119" y="88345"/>
                  </a:cubicBezTo>
                  <a:cubicBezTo>
                    <a:pt x="7973" y="88582"/>
                    <a:pt x="7650" y="88694"/>
                    <a:pt x="7542" y="88942"/>
                  </a:cubicBezTo>
                  <a:cubicBezTo>
                    <a:pt x="7469" y="89122"/>
                    <a:pt x="7615" y="89367"/>
                    <a:pt x="7542" y="89543"/>
                  </a:cubicBezTo>
                  <a:cubicBezTo>
                    <a:pt x="7397" y="89795"/>
                    <a:pt x="7001" y="89874"/>
                    <a:pt x="6928" y="90144"/>
                  </a:cubicBezTo>
                  <a:cubicBezTo>
                    <a:pt x="6785" y="90526"/>
                    <a:pt x="7073" y="90968"/>
                    <a:pt x="6928" y="91346"/>
                  </a:cubicBezTo>
                  <a:cubicBezTo>
                    <a:pt x="6857" y="91616"/>
                    <a:pt x="6459" y="91695"/>
                    <a:pt x="6316" y="91947"/>
                  </a:cubicBezTo>
                  <a:cubicBezTo>
                    <a:pt x="6243" y="92127"/>
                    <a:pt x="6389" y="92372"/>
                    <a:pt x="6316" y="92548"/>
                  </a:cubicBezTo>
                  <a:cubicBezTo>
                    <a:pt x="5414" y="94384"/>
                    <a:pt x="5847" y="91451"/>
                    <a:pt x="5125" y="94351"/>
                  </a:cubicBezTo>
                  <a:cubicBezTo>
                    <a:pt x="5017" y="94740"/>
                    <a:pt x="5233" y="95165"/>
                    <a:pt x="5125" y="95557"/>
                  </a:cubicBezTo>
                  <a:cubicBezTo>
                    <a:pt x="4910" y="96424"/>
                    <a:pt x="4115" y="97090"/>
                    <a:pt x="3899" y="97961"/>
                  </a:cubicBezTo>
                  <a:cubicBezTo>
                    <a:pt x="3791" y="98350"/>
                    <a:pt x="4045" y="98782"/>
                    <a:pt x="3899" y="99163"/>
                  </a:cubicBezTo>
                  <a:cubicBezTo>
                    <a:pt x="3827" y="99433"/>
                    <a:pt x="3503" y="99562"/>
                    <a:pt x="3323" y="99764"/>
                  </a:cubicBezTo>
                  <a:cubicBezTo>
                    <a:pt x="3107" y="100164"/>
                    <a:pt x="2819" y="100531"/>
                    <a:pt x="2709" y="100966"/>
                  </a:cubicBezTo>
                  <a:cubicBezTo>
                    <a:pt x="2601" y="101355"/>
                    <a:pt x="2819" y="101779"/>
                    <a:pt x="2709" y="102168"/>
                  </a:cubicBezTo>
                  <a:cubicBezTo>
                    <a:pt x="2601" y="102604"/>
                    <a:pt x="2205" y="102935"/>
                    <a:pt x="2097" y="103370"/>
                  </a:cubicBezTo>
                  <a:cubicBezTo>
                    <a:pt x="1989" y="103759"/>
                    <a:pt x="2240" y="104191"/>
                    <a:pt x="2097" y="104572"/>
                  </a:cubicBezTo>
                  <a:cubicBezTo>
                    <a:pt x="2024" y="104842"/>
                    <a:pt x="1591" y="104903"/>
                    <a:pt x="1520" y="105173"/>
                  </a:cubicBezTo>
                  <a:cubicBezTo>
                    <a:pt x="1340" y="105554"/>
                    <a:pt x="1663" y="105994"/>
                    <a:pt x="1520" y="106375"/>
                  </a:cubicBezTo>
                  <a:cubicBezTo>
                    <a:pt x="1447" y="106645"/>
                    <a:pt x="979" y="106706"/>
                    <a:pt x="906" y="106976"/>
                  </a:cubicBezTo>
                  <a:cubicBezTo>
                    <a:pt x="763" y="107358"/>
                    <a:pt x="1051" y="107797"/>
                    <a:pt x="906" y="108178"/>
                  </a:cubicBezTo>
                  <a:cubicBezTo>
                    <a:pt x="833" y="108448"/>
                    <a:pt x="402" y="108509"/>
                    <a:pt x="294" y="108779"/>
                  </a:cubicBezTo>
                  <a:cubicBezTo>
                    <a:pt x="149" y="109179"/>
                    <a:pt x="294" y="112173"/>
                    <a:pt x="294" y="112986"/>
                  </a:cubicBezTo>
                  <a:cubicBezTo>
                    <a:pt x="294" y="113389"/>
                    <a:pt x="294" y="113789"/>
                    <a:pt x="294" y="114188"/>
                  </a:cubicBezTo>
                  <a:cubicBezTo>
                    <a:pt x="294" y="114390"/>
                    <a:pt x="365" y="114613"/>
                    <a:pt x="294" y="114789"/>
                  </a:cubicBezTo>
                  <a:cubicBezTo>
                    <a:pt x="149" y="115041"/>
                    <a:pt x="-175" y="115138"/>
                    <a:pt x="-320" y="115390"/>
                  </a:cubicBezTo>
                  <a:cubicBezTo>
                    <a:pt x="-393" y="115549"/>
                    <a:pt x="-320" y="117481"/>
                    <a:pt x="-320" y="117794"/>
                  </a:cubicBezTo>
                  <a:cubicBezTo>
                    <a:pt x="-320" y="120001"/>
                    <a:pt x="-320" y="122206"/>
                    <a:pt x="-320" y="124409"/>
                  </a:cubicBezTo>
                  <a:cubicBezTo>
                    <a:pt x="-320" y="126612"/>
                    <a:pt x="-320" y="128818"/>
                    <a:pt x="-320" y="131020"/>
                  </a:cubicBezTo>
                  <a:cubicBezTo>
                    <a:pt x="-320" y="131355"/>
                    <a:pt x="-428" y="133673"/>
                    <a:pt x="-320" y="134029"/>
                  </a:cubicBezTo>
                  <a:cubicBezTo>
                    <a:pt x="-175" y="134454"/>
                    <a:pt x="186" y="134795"/>
                    <a:pt x="294" y="135231"/>
                  </a:cubicBezTo>
                  <a:cubicBezTo>
                    <a:pt x="402" y="135620"/>
                    <a:pt x="294" y="136033"/>
                    <a:pt x="294" y="136433"/>
                  </a:cubicBezTo>
                  <a:cubicBezTo>
                    <a:pt x="294" y="136832"/>
                    <a:pt x="294" y="137236"/>
                    <a:pt x="294" y="137635"/>
                  </a:cubicBezTo>
                  <a:cubicBezTo>
                    <a:pt x="294" y="137837"/>
                    <a:pt x="221" y="138045"/>
                    <a:pt x="294" y="138236"/>
                  </a:cubicBezTo>
                  <a:cubicBezTo>
                    <a:pt x="437" y="138661"/>
                    <a:pt x="763" y="139013"/>
                    <a:pt x="906" y="139438"/>
                  </a:cubicBezTo>
                  <a:cubicBezTo>
                    <a:pt x="979" y="139629"/>
                    <a:pt x="906" y="139838"/>
                    <a:pt x="906" y="140039"/>
                  </a:cubicBezTo>
                  <a:cubicBezTo>
                    <a:pt x="906" y="140676"/>
                    <a:pt x="798" y="143937"/>
                    <a:pt x="906" y="144246"/>
                  </a:cubicBezTo>
                  <a:cubicBezTo>
                    <a:pt x="979" y="144516"/>
                    <a:pt x="1375" y="144595"/>
                    <a:pt x="1520" y="144847"/>
                  </a:cubicBezTo>
                  <a:cubicBezTo>
                    <a:pt x="1701" y="145203"/>
                    <a:pt x="1232" y="145765"/>
                    <a:pt x="1520" y="146049"/>
                  </a:cubicBezTo>
                  <a:cubicBezTo>
                    <a:pt x="1663" y="146190"/>
                    <a:pt x="1951" y="145909"/>
                    <a:pt x="2097" y="146049"/>
                  </a:cubicBezTo>
                  <a:cubicBezTo>
                    <a:pt x="2240" y="146190"/>
                    <a:pt x="2024" y="146470"/>
                    <a:pt x="2097" y="146650"/>
                  </a:cubicBezTo>
                  <a:cubicBezTo>
                    <a:pt x="2240" y="146902"/>
                    <a:pt x="2566" y="146999"/>
                    <a:pt x="2709" y="147251"/>
                  </a:cubicBezTo>
                  <a:cubicBezTo>
                    <a:pt x="2781" y="147431"/>
                    <a:pt x="2709" y="147654"/>
                    <a:pt x="2709" y="147852"/>
                  </a:cubicBezTo>
                  <a:cubicBezTo>
                    <a:pt x="2927" y="148054"/>
                    <a:pt x="3177" y="148201"/>
                    <a:pt x="3323" y="148453"/>
                  </a:cubicBezTo>
                  <a:cubicBezTo>
                    <a:pt x="3395" y="148633"/>
                    <a:pt x="3177" y="148914"/>
                    <a:pt x="3323" y="149054"/>
                  </a:cubicBezTo>
                  <a:cubicBezTo>
                    <a:pt x="3466" y="149195"/>
                    <a:pt x="3756" y="148914"/>
                    <a:pt x="3899" y="149054"/>
                  </a:cubicBezTo>
                  <a:cubicBezTo>
                    <a:pt x="4729" y="149857"/>
                    <a:pt x="2927" y="149655"/>
                    <a:pt x="4513" y="149655"/>
                  </a:cubicBezTo>
                  <a:cubicBezTo>
                    <a:pt x="4729" y="149655"/>
                    <a:pt x="5125" y="149454"/>
                    <a:pt x="5125" y="149655"/>
                  </a:cubicBezTo>
                  <a:cubicBezTo>
                    <a:pt x="5125" y="149857"/>
                    <a:pt x="4729" y="149655"/>
                    <a:pt x="4513" y="149655"/>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8" name="Google Shape;708;p12"/>
            <p:cNvSpPr/>
            <p:nvPr/>
          </p:nvSpPr>
          <p:spPr>
            <a:xfrm>
              <a:off x="7741680" y="1545558"/>
              <a:ext cx="42767" cy="39044"/>
            </a:xfrm>
            <a:custGeom>
              <a:rect b="b" l="l" r="r" t="t"/>
              <a:pathLst>
                <a:path extrusionOk="0" h="39044" w="42767">
                  <a:moveTo>
                    <a:pt x="-368" y="-73"/>
                  </a:moveTo>
                  <a:cubicBezTo>
                    <a:pt x="497" y="1482"/>
                    <a:pt x="1146" y="3180"/>
                    <a:pt x="2011" y="4735"/>
                  </a:cubicBezTo>
                  <a:cubicBezTo>
                    <a:pt x="2372" y="5365"/>
                    <a:pt x="2879" y="5912"/>
                    <a:pt x="3237" y="6538"/>
                  </a:cubicBezTo>
                  <a:cubicBezTo>
                    <a:pt x="3851" y="7639"/>
                    <a:pt x="4681" y="9770"/>
                    <a:pt x="5654" y="10749"/>
                  </a:cubicBezTo>
                  <a:cubicBezTo>
                    <a:pt x="6158" y="11260"/>
                    <a:pt x="6953" y="11440"/>
                    <a:pt x="7457" y="11951"/>
                  </a:cubicBezTo>
                  <a:cubicBezTo>
                    <a:pt x="7963" y="12462"/>
                    <a:pt x="8251" y="13153"/>
                    <a:pt x="8647" y="13754"/>
                  </a:cubicBezTo>
                  <a:cubicBezTo>
                    <a:pt x="9044" y="14355"/>
                    <a:pt x="9477" y="14938"/>
                    <a:pt x="9873" y="15557"/>
                  </a:cubicBezTo>
                  <a:cubicBezTo>
                    <a:pt x="10089" y="15942"/>
                    <a:pt x="10162" y="16442"/>
                    <a:pt x="10450" y="16759"/>
                  </a:cubicBezTo>
                  <a:cubicBezTo>
                    <a:pt x="10595" y="16899"/>
                    <a:pt x="10884" y="16648"/>
                    <a:pt x="11064" y="16759"/>
                  </a:cubicBezTo>
                  <a:cubicBezTo>
                    <a:pt x="11099" y="16770"/>
                    <a:pt x="13335" y="18904"/>
                    <a:pt x="13478" y="19163"/>
                  </a:cubicBezTo>
                  <a:cubicBezTo>
                    <a:pt x="13551" y="19343"/>
                    <a:pt x="13335" y="19624"/>
                    <a:pt x="13478" y="19764"/>
                  </a:cubicBezTo>
                  <a:cubicBezTo>
                    <a:pt x="13804" y="20081"/>
                    <a:pt x="14308" y="20117"/>
                    <a:pt x="14669" y="20365"/>
                  </a:cubicBezTo>
                  <a:cubicBezTo>
                    <a:pt x="15138" y="20678"/>
                    <a:pt x="15391" y="21254"/>
                    <a:pt x="15895" y="21567"/>
                  </a:cubicBezTo>
                  <a:cubicBezTo>
                    <a:pt x="16183" y="22892"/>
                    <a:pt x="17121" y="21884"/>
                    <a:pt x="17698" y="22168"/>
                  </a:cubicBezTo>
                  <a:cubicBezTo>
                    <a:pt x="20187" y="23421"/>
                    <a:pt x="17048" y="22129"/>
                    <a:pt x="18277" y="23370"/>
                  </a:cubicBezTo>
                  <a:cubicBezTo>
                    <a:pt x="18600" y="23687"/>
                    <a:pt x="19104" y="23723"/>
                    <a:pt x="19503" y="23971"/>
                  </a:cubicBezTo>
                  <a:cubicBezTo>
                    <a:pt x="20187" y="24435"/>
                    <a:pt x="20618" y="25314"/>
                    <a:pt x="21305" y="25774"/>
                  </a:cubicBezTo>
                  <a:cubicBezTo>
                    <a:pt x="21666" y="26023"/>
                    <a:pt x="22062" y="26235"/>
                    <a:pt x="22494" y="26375"/>
                  </a:cubicBezTo>
                  <a:cubicBezTo>
                    <a:pt x="22674" y="26444"/>
                    <a:pt x="22963" y="26235"/>
                    <a:pt x="23108" y="26375"/>
                  </a:cubicBezTo>
                  <a:cubicBezTo>
                    <a:pt x="23251" y="26515"/>
                    <a:pt x="23035" y="26796"/>
                    <a:pt x="23108" y="26976"/>
                  </a:cubicBezTo>
                  <a:cubicBezTo>
                    <a:pt x="23251" y="27228"/>
                    <a:pt x="23504" y="27376"/>
                    <a:pt x="23720" y="27577"/>
                  </a:cubicBezTo>
                  <a:cubicBezTo>
                    <a:pt x="23938" y="27779"/>
                    <a:pt x="24081" y="28052"/>
                    <a:pt x="24298" y="28178"/>
                  </a:cubicBezTo>
                  <a:cubicBezTo>
                    <a:pt x="24479" y="28265"/>
                    <a:pt x="24730" y="28092"/>
                    <a:pt x="24910" y="28178"/>
                  </a:cubicBezTo>
                  <a:cubicBezTo>
                    <a:pt x="25417" y="28430"/>
                    <a:pt x="25595" y="29125"/>
                    <a:pt x="26101" y="29380"/>
                  </a:cubicBezTo>
                  <a:cubicBezTo>
                    <a:pt x="26282" y="29467"/>
                    <a:pt x="26532" y="29294"/>
                    <a:pt x="26713" y="29380"/>
                  </a:cubicBezTo>
                  <a:cubicBezTo>
                    <a:pt x="27435" y="29740"/>
                    <a:pt x="27796" y="30824"/>
                    <a:pt x="28518" y="31183"/>
                  </a:cubicBezTo>
                  <a:cubicBezTo>
                    <a:pt x="28696" y="31270"/>
                    <a:pt x="28987" y="31043"/>
                    <a:pt x="29130" y="31183"/>
                  </a:cubicBezTo>
                  <a:cubicBezTo>
                    <a:pt x="29275" y="31324"/>
                    <a:pt x="29057" y="31604"/>
                    <a:pt x="29130" y="31784"/>
                  </a:cubicBezTo>
                  <a:cubicBezTo>
                    <a:pt x="29275" y="32036"/>
                    <a:pt x="29598" y="32134"/>
                    <a:pt x="29744" y="32385"/>
                  </a:cubicBezTo>
                  <a:cubicBezTo>
                    <a:pt x="29814" y="32565"/>
                    <a:pt x="29598" y="32842"/>
                    <a:pt x="29744" y="32986"/>
                  </a:cubicBezTo>
                  <a:cubicBezTo>
                    <a:pt x="30032" y="33271"/>
                    <a:pt x="30644" y="32702"/>
                    <a:pt x="30932" y="32986"/>
                  </a:cubicBezTo>
                  <a:cubicBezTo>
                    <a:pt x="31078" y="33127"/>
                    <a:pt x="30789" y="33444"/>
                    <a:pt x="30932" y="33587"/>
                  </a:cubicBezTo>
                  <a:cubicBezTo>
                    <a:pt x="31078" y="33728"/>
                    <a:pt x="31366" y="33501"/>
                    <a:pt x="31546" y="33587"/>
                  </a:cubicBezTo>
                  <a:cubicBezTo>
                    <a:pt x="32050" y="33839"/>
                    <a:pt x="32231" y="34534"/>
                    <a:pt x="32735" y="34789"/>
                  </a:cubicBezTo>
                  <a:cubicBezTo>
                    <a:pt x="32915" y="34876"/>
                    <a:pt x="33168" y="34703"/>
                    <a:pt x="33349" y="34789"/>
                  </a:cubicBezTo>
                  <a:cubicBezTo>
                    <a:pt x="33853" y="35041"/>
                    <a:pt x="34033" y="35736"/>
                    <a:pt x="34540" y="35992"/>
                  </a:cubicBezTo>
                  <a:cubicBezTo>
                    <a:pt x="34720" y="36078"/>
                    <a:pt x="34971" y="35923"/>
                    <a:pt x="35152" y="35992"/>
                  </a:cubicBezTo>
                  <a:cubicBezTo>
                    <a:pt x="35585" y="36132"/>
                    <a:pt x="35946" y="36448"/>
                    <a:pt x="36342" y="36593"/>
                  </a:cubicBezTo>
                  <a:cubicBezTo>
                    <a:pt x="36523" y="36661"/>
                    <a:pt x="36774" y="36506"/>
                    <a:pt x="36954" y="36593"/>
                  </a:cubicBezTo>
                  <a:cubicBezTo>
                    <a:pt x="37207" y="36718"/>
                    <a:pt x="37315" y="37068"/>
                    <a:pt x="37568" y="37194"/>
                  </a:cubicBezTo>
                  <a:cubicBezTo>
                    <a:pt x="37749" y="37280"/>
                    <a:pt x="37964" y="37194"/>
                    <a:pt x="38145" y="37194"/>
                  </a:cubicBezTo>
                  <a:cubicBezTo>
                    <a:pt x="38361" y="37194"/>
                    <a:pt x="38578" y="37194"/>
                    <a:pt x="38759" y="37194"/>
                  </a:cubicBezTo>
                  <a:cubicBezTo>
                    <a:pt x="39371" y="37194"/>
                    <a:pt x="39985" y="37194"/>
                    <a:pt x="40562" y="37194"/>
                  </a:cubicBezTo>
                  <a:cubicBezTo>
                    <a:pt x="40777" y="37194"/>
                    <a:pt x="41173" y="36992"/>
                    <a:pt x="41173" y="37194"/>
                  </a:cubicBezTo>
                  <a:cubicBezTo>
                    <a:pt x="41173" y="37395"/>
                    <a:pt x="40777" y="37194"/>
                    <a:pt x="40562" y="37194"/>
                  </a:cubicBezTo>
                  <a:cubicBezTo>
                    <a:pt x="41173" y="37784"/>
                    <a:pt x="41787" y="38378"/>
                    <a:pt x="42399" y="38971"/>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9" name="Google Shape;709;p12"/>
            <p:cNvSpPr/>
            <p:nvPr/>
          </p:nvSpPr>
          <p:spPr>
            <a:xfrm>
              <a:off x="7881965" y="1579823"/>
              <a:ext cx="78965" cy="36661"/>
            </a:xfrm>
            <a:custGeom>
              <a:rect b="b" l="l" r="r" t="t"/>
              <a:pathLst>
                <a:path extrusionOk="0" h="36661" w="78965">
                  <a:moveTo>
                    <a:pt x="78597" y="-73"/>
                  </a:moveTo>
                  <a:cubicBezTo>
                    <a:pt x="77010" y="2140"/>
                    <a:pt x="74955" y="89"/>
                    <a:pt x="73187" y="528"/>
                  </a:cubicBezTo>
                  <a:cubicBezTo>
                    <a:pt x="72322" y="744"/>
                    <a:pt x="71638" y="1514"/>
                    <a:pt x="70771" y="1730"/>
                  </a:cubicBezTo>
                  <a:cubicBezTo>
                    <a:pt x="70375" y="1827"/>
                    <a:pt x="69943" y="1655"/>
                    <a:pt x="69545" y="1730"/>
                  </a:cubicBezTo>
                  <a:cubicBezTo>
                    <a:pt x="68933" y="1852"/>
                    <a:pt x="68391" y="2180"/>
                    <a:pt x="67742" y="2331"/>
                  </a:cubicBezTo>
                  <a:cubicBezTo>
                    <a:pt x="67562" y="2378"/>
                    <a:pt x="67346" y="2263"/>
                    <a:pt x="67166" y="2331"/>
                  </a:cubicBezTo>
                  <a:cubicBezTo>
                    <a:pt x="66732" y="2471"/>
                    <a:pt x="66373" y="2792"/>
                    <a:pt x="65940" y="2932"/>
                  </a:cubicBezTo>
                  <a:cubicBezTo>
                    <a:pt x="65579" y="3058"/>
                    <a:pt x="65110" y="2752"/>
                    <a:pt x="64749" y="2932"/>
                  </a:cubicBezTo>
                  <a:cubicBezTo>
                    <a:pt x="64498" y="3058"/>
                    <a:pt x="64388" y="3407"/>
                    <a:pt x="64137" y="3533"/>
                  </a:cubicBezTo>
                  <a:cubicBezTo>
                    <a:pt x="63776" y="3713"/>
                    <a:pt x="63307" y="3353"/>
                    <a:pt x="62946" y="3533"/>
                  </a:cubicBezTo>
                  <a:cubicBezTo>
                    <a:pt x="62693" y="3659"/>
                    <a:pt x="62585" y="4008"/>
                    <a:pt x="62334" y="4134"/>
                  </a:cubicBezTo>
                  <a:cubicBezTo>
                    <a:pt x="61973" y="4314"/>
                    <a:pt x="61432" y="3850"/>
                    <a:pt x="61144" y="4134"/>
                  </a:cubicBezTo>
                  <a:cubicBezTo>
                    <a:pt x="60998" y="4275"/>
                    <a:pt x="61287" y="4595"/>
                    <a:pt x="61144" y="4735"/>
                  </a:cubicBezTo>
                  <a:cubicBezTo>
                    <a:pt x="60928" y="4948"/>
                    <a:pt x="58546" y="4526"/>
                    <a:pt x="58115" y="4735"/>
                  </a:cubicBezTo>
                  <a:cubicBezTo>
                    <a:pt x="57862" y="4861"/>
                    <a:pt x="57754" y="5210"/>
                    <a:pt x="57501" y="5336"/>
                  </a:cubicBezTo>
                  <a:cubicBezTo>
                    <a:pt x="57248" y="5455"/>
                    <a:pt x="55841" y="5214"/>
                    <a:pt x="55698" y="5336"/>
                  </a:cubicBezTo>
                  <a:cubicBezTo>
                    <a:pt x="55553" y="5476"/>
                    <a:pt x="55841" y="5793"/>
                    <a:pt x="55698" y="5937"/>
                  </a:cubicBezTo>
                  <a:cubicBezTo>
                    <a:pt x="55410" y="6222"/>
                    <a:pt x="54869" y="5757"/>
                    <a:pt x="54508" y="5937"/>
                  </a:cubicBezTo>
                  <a:cubicBezTo>
                    <a:pt x="54255" y="6063"/>
                    <a:pt x="54147" y="6412"/>
                    <a:pt x="53896" y="6538"/>
                  </a:cubicBezTo>
                  <a:cubicBezTo>
                    <a:pt x="53427" y="6779"/>
                    <a:pt x="52560" y="6297"/>
                    <a:pt x="52091" y="6538"/>
                  </a:cubicBezTo>
                  <a:cubicBezTo>
                    <a:pt x="51840" y="6664"/>
                    <a:pt x="51732" y="7013"/>
                    <a:pt x="51479" y="7139"/>
                  </a:cubicBezTo>
                  <a:cubicBezTo>
                    <a:pt x="51118" y="7326"/>
                    <a:pt x="49459" y="6952"/>
                    <a:pt x="49100" y="7139"/>
                  </a:cubicBezTo>
                  <a:cubicBezTo>
                    <a:pt x="48847" y="7265"/>
                    <a:pt x="48739" y="7614"/>
                    <a:pt x="48486" y="7740"/>
                  </a:cubicBezTo>
                  <a:cubicBezTo>
                    <a:pt x="48305" y="7834"/>
                    <a:pt x="46936" y="7740"/>
                    <a:pt x="46683" y="7740"/>
                  </a:cubicBezTo>
                  <a:cubicBezTo>
                    <a:pt x="45277" y="7740"/>
                    <a:pt x="43870" y="7740"/>
                    <a:pt x="42464" y="7740"/>
                  </a:cubicBezTo>
                  <a:cubicBezTo>
                    <a:pt x="39435" y="7740"/>
                    <a:pt x="36442" y="7740"/>
                    <a:pt x="33413" y="7740"/>
                  </a:cubicBezTo>
                  <a:cubicBezTo>
                    <a:pt x="33123" y="7740"/>
                    <a:pt x="29987" y="7665"/>
                    <a:pt x="29806" y="7740"/>
                  </a:cubicBezTo>
                  <a:cubicBezTo>
                    <a:pt x="29553" y="7866"/>
                    <a:pt x="29445" y="8215"/>
                    <a:pt x="29194" y="8341"/>
                  </a:cubicBezTo>
                  <a:cubicBezTo>
                    <a:pt x="28833" y="8518"/>
                    <a:pt x="27823" y="8205"/>
                    <a:pt x="27389" y="8341"/>
                  </a:cubicBezTo>
                  <a:cubicBezTo>
                    <a:pt x="26993" y="8482"/>
                    <a:pt x="26632" y="8798"/>
                    <a:pt x="26201" y="8942"/>
                  </a:cubicBezTo>
                  <a:cubicBezTo>
                    <a:pt x="25767" y="9079"/>
                    <a:pt x="24757" y="8766"/>
                    <a:pt x="24398" y="8942"/>
                  </a:cubicBezTo>
                  <a:cubicBezTo>
                    <a:pt x="24145" y="9068"/>
                    <a:pt x="24037" y="9414"/>
                    <a:pt x="23784" y="9543"/>
                  </a:cubicBezTo>
                  <a:cubicBezTo>
                    <a:pt x="23423" y="9723"/>
                    <a:pt x="22954" y="9363"/>
                    <a:pt x="22593" y="9543"/>
                  </a:cubicBezTo>
                  <a:cubicBezTo>
                    <a:pt x="22305" y="9684"/>
                    <a:pt x="20538" y="11591"/>
                    <a:pt x="20179" y="11947"/>
                  </a:cubicBezTo>
                  <a:cubicBezTo>
                    <a:pt x="19961" y="12149"/>
                    <a:pt x="19853" y="12458"/>
                    <a:pt x="19565" y="12548"/>
                  </a:cubicBezTo>
                  <a:cubicBezTo>
                    <a:pt x="18194" y="13005"/>
                    <a:pt x="18592" y="11940"/>
                    <a:pt x="17762" y="13149"/>
                  </a:cubicBezTo>
                  <a:cubicBezTo>
                    <a:pt x="17509" y="13520"/>
                    <a:pt x="17294" y="13927"/>
                    <a:pt x="17148" y="14351"/>
                  </a:cubicBezTo>
                  <a:cubicBezTo>
                    <a:pt x="17078" y="14542"/>
                    <a:pt x="17294" y="14812"/>
                    <a:pt x="17148" y="14952"/>
                  </a:cubicBezTo>
                  <a:cubicBezTo>
                    <a:pt x="16825" y="15269"/>
                    <a:pt x="16321" y="15305"/>
                    <a:pt x="15960" y="15553"/>
                  </a:cubicBezTo>
                  <a:cubicBezTo>
                    <a:pt x="15707" y="15712"/>
                    <a:pt x="15561" y="15953"/>
                    <a:pt x="15346" y="16154"/>
                  </a:cubicBezTo>
                  <a:cubicBezTo>
                    <a:pt x="15130" y="16356"/>
                    <a:pt x="14842" y="16485"/>
                    <a:pt x="14769" y="16755"/>
                  </a:cubicBezTo>
                  <a:cubicBezTo>
                    <a:pt x="14624" y="17133"/>
                    <a:pt x="14985" y="17623"/>
                    <a:pt x="14769" y="17957"/>
                  </a:cubicBezTo>
                  <a:cubicBezTo>
                    <a:pt x="13904" y="19246"/>
                    <a:pt x="13182" y="17882"/>
                    <a:pt x="12352" y="19159"/>
                  </a:cubicBezTo>
                  <a:cubicBezTo>
                    <a:pt x="12101" y="19530"/>
                    <a:pt x="11991" y="19987"/>
                    <a:pt x="11740" y="20362"/>
                  </a:cubicBezTo>
                  <a:cubicBezTo>
                    <a:pt x="10838" y="21736"/>
                    <a:pt x="11272" y="19984"/>
                    <a:pt x="10550" y="22164"/>
                  </a:cubicBezTo>
                  <a:cubicBezTo>
                    <a:pt x="10154" y="23273"/>
                    <a:pt x="11452" y="22449"/>
                    <a:pt x="9938" y="23967"/>
                  </a:cubicBezTo>
                  <a:cubicBezTo>
                    <a:pt x="9793" y="24108"/>
                    <a:pt x="9504" y="23881"/>
                    <a:pt x="9324" y="23967"/>
                  </a:cubicBezTo>
                  <a:cubicBezTo>
                    <a:pt x="9216" y="24025"/>
                    <a:pt x="6980" y="26256"/>
                    <a:pt x="6945" y="26372"/>
                  </a:cubicBezTo>
                  <a:cubicBezTo>
                    <a:pt x="6764" y="26732"/>
                    <a:pt x="7233" y="27293"/>
                    <a:pt x="6945" y="27574"/>
                  </a:cubicBezTo>
                  <a:cubicBezTo>
                    <a:pt x="6799" y="27714"/>
                    <a:pt x="6511" y="27487"/>
                    <a:pt x="6330" y="27574"/>
                  </a:cubicBezTo>
                  <a:cubicBezTo>
                    <a:pt x="6187" y="27649"/>
                    <a:pt x="4600" y="29218"/>
                    <a:pt x="4528" y="29377"/>
                  </a:cubicBezTo>
                  <a:cubicBezTo>
                    <a:pt x="4455" y="29557"/>
                    <a:pt x="4600" y="29801"/>
                    <a:pt x="4528" y="29978"/>
                  </a:cubicBezTo>
                  <a:cubicBezTo>
                    <a:pt x="4275" y="30485"/>
                    <a:pt x="3555" y="30672"/>
                    <a:pt x="3302" y="31180"/>
                  </a:cubicBezTo>
                  <a:cubicBezTo>
                    <a:pt x="3229" y="31363"/>
                    <a:pt x="3375" y="31604"/>
                    <a:pt x="3302" y="31781"/>
                  </a:cubicBezTo>
                  <a:cubicBezTo>
                    <a:pt x="2941" y="32504"/>
                    <a:pt x="1860" y="32864"/>
                    <a:pt x="1499" y="33584"/>
                  </a:cubicBezTo>
                  <a:cubicBezTo>
                    <a:pt x="1427" y="33764"/>
                    <a:pt x="1642" y="34044"/>
                    <a:pt x="1499" y="34185"/>
                  </a:cubicBezTo>
                  <a:cubicBezTo>
                    <a:pt x="1354" y="34325"/>
                    <a:pt x="1030" y="34048"/>
                    <a:pt x="923" y="34185"/>
                  </a:cubicBezTo>
                  <a:cubicBezTo>
                    <a:pt x="777" y="34325"/>
                    <a:pt x="1066" y="34645"/>
                    <a:pt x="923" y="34786"/>
                  </a:cubicBezTo>
                  <a:cubicBezTo>
                    <a:pt x="777" y="34926"/>
                    <a:pt x="454" y="34645"/>
                    <a:pt x="309" y="34786"/>
                  </a:cubicBezTo>
                  <a:cubicBezTo>
                    <a:pt x="163" y="34926"/>
                    <a:pt x="454" y="35246"/>
                    <a:pt x="309" y="35387"/>
                  </a:cubicBezTo>
                  <a:cubicBezTo>
                    <a:pt x="163" y="35527"/>
                    <a:pt x="-160" y="35246"/>
                    <a:pt x="-303" y="35387"/>
                  </a:cubicBezTo>
                  <a:cubicBezTo>
                    <a:pt x="-449" y="35527"/>
                    <a:pt x="-303" y="35790"/>
                    <a:pt x="-303" y="35988"/>
                  </a:cubicBezTo>
                  <a:cubicBezTo>
                    <a:pt x="-303" y="36189"/>
                    <a:pt x="-303" y="36391"/>
                    <a:pt x="-303" y="36589"/>
                  </a:cubicBez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0" name="Google Shape;710;p12"/>
            <p:cNvSpPr/>
            <p:nvPr/>
          </p:nvSpPr>
          <p:spPr>
            <a:xfrm>
              <a:off x="2911438" y="1725862"/>
              <a:ext cx="88167" cy="35988"/>
            </a:xfrm>
            <a:custGeom>
              <a:rect b="b" l="l" r="r" t="t"/>
              <a:pathLst>
                <a:path extrusionOk="0" h="35988" w="88167">
                  <a:moveTo>
                    <a:pt x="-368" y="-73"/>
                  </a:moveTo>
                  <a:lnTo>
                    <a:pt x="87800"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1" name="Google Shape;711;p12"/>
            <p:cNvSpPr/>
            <p:nvPr/>
          </p:nvSpPr>
          <p:spPr>
            <a:xfrm>
              <a:off x="2968955" y="1651897"/>
              <a:ext cx="36060" cy="74388"/>
            </a:xfrm>
            <a:custGeom>
              <a:rect b="b" l="l" r="r" t="t"/>
              <a:pathLst>
                <a:path extrusionOk="0" h="74388" w="36060">
                  <a:moveTo>
                    <a:pt x="-368" y="74316"/>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2" name="Google Shape;712;p12"/>
            <p:cNvSpPr/>
            <p:nvPr/>
          </p:nvSpPr>
          <p:spPr>
            <a:xfrm>
              <a:off x="3103966" y="1725862"/>
              <a:ext cx="88169" cy="35988"/>
            </a:xfrm>
            <a:custGeom>
              <a:rect b="b" l="l" r="r" t="t"/>
              <a:pathLst>
                <a:path extrusionOk="0" h="35988" w="88169">
                  <a:moveTo>
                    <a:pt x="-368" y="-73"/>
                  </a:moveTo>
                  <a:lnTo>
                    <a:pt x="87801"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3" name="Google Shape;713;p12"/>
            <p:cNvSpPr/>
            <p:nvPr/>
          </p:nvSpPr>
          <p:spPr>
            <a:xfrm>
              <a:off x="3126541" y="1651897"/>
              <a:ext cx="36060" cy="74388"/>
            </a:xfrm>
            <a:custGeom>
              <a:rect b="b" l="l" r="r" t="t"/>
              <a:pathLst>
                <a:path extrusionOk="0" h="74388" w="36060">
                  <a:moveTo>
                    <a:pt x="-368" y="74316"/>
                  </a:moveTo>
                  <a:lnTo>
                    <a:pt x="-368"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4" name="Google Shape;714;p12"/>
            <p:cNvSpPr/>
            <p:nvPr/>
          </p:nvSpPr>
          <p:spPr>
            <a:xfrm>
              <a:off x="2787677" y="1274458"/>
              <a:ext cx="528882" cy="375129"/>
            </a:xfrm>
            <a:custGeom>
              <a:rect b="b" l="l" r="r" t="t"/>
              <a:pathLst>
                <a:path extrusionOk="0" h="375129" w="528882">
                  <a:moveTo>
                    <a:pt x="528514" y="-73"/>
                  </a:moveTo>
                  <a:cubicBezTo>
                    <a:pt x="528514" y="-73"/>
                    <a:pt x="528514" y="13988"/>
                    <a:pt x="528514" y="31334"/>
                  </a:cubicBezTo>
                  <a:lnTo>
                    <a:pt x="528514" y="343649"/>
                  </a:lnTo>
                  <a:cubicBezTo>
                    <a:pt x="528514" y="360995"/>
                    <a:pt x="528514" y="375056"/>
                    <a:pt x="528514" y="375056"/>
                  </a:cubicBezTo>
                  <a:lnTo>
                    <a:pt x="-369" y="375056"/>
                  </a:lnTo>
                  <a:cubicBezTo>
                    <a:pt x="-369" y="375056"/>
                    <a:pt x="-369" y="360995"/>
                    <a:pt x="-369" y="343649"/>
                  </a:cubicBezTo>
                  <a:lnTo>
                    <a:pt x="-369" y="31334"/>
                  </a:lnTo>
                  <a:cubicBezTo>
                    <a:pt x="-369" y="13988"/>
                    <a:pt x="-369" y="-73"/>
                    <a:pt x="-369"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5" name="Google Shape;715;p12"/>
            <p:cNvSpPr/>
            <p:nvPr/>
          </p:nvSpPr>
          <p:spPr>
            <a:xfrm>
              <a:off x="2816201" y="1303821"/>
              <a:ext cx="165519" cy="315769"/>
            </a:xfrm>
            <a:custGeom>
              <a:rect b="b" l="l" r="r" t="t"/>
              <a:pathLst>
                <a:path extrusionOk="0" h="315769" w="165519">
                  <a:moveTo>
                    <a:pt x="77956" y="-73"/>
                  </a:moveTo>
                  <a:lnTo>
                    <a:pt x="-368" y="-73"/>
                  </a:lnTo>
                  <a:lnTo>
                    <a:pt x="-368" y="315696"/>
                  </a:lnTo>
                  <a:lnTo>
                    <a:pt x="165151" y="315696"/>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6" name="Google Shape;716;p12"/>
            <p:cNvSpPr/>
            <p:nvPr/>
          </p:nvSpPr>
          <p:spPr>
            <a:xfrm>
              <a:off x="3114280" y="1306369"/>
              <a:ext cx="165519" cy="315769"/>
            </a:xfrm>
            <a:custGeom>
              <a:rect b="b" l="l" r="r" t="t"/>
              <a:pathLst>
                <a:path extrusionOk="0" h="315769" w="165519">
                  <a:moveTo>
                    <a:pt x="86827" y="-73"/>
                  </a:moveTo>
                  <a:lnTo>
                    <a:pt x="165151" y="-73"/>
                  </a:lnTo>
                  <a:lnTo>
                    <a:pt x="165151" y="315696"/>
                  </a:lnTo>
                  <a:lnTo>
                    <a:pt x="-368" y="315696"/>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7" name="Google Shape;717;p12"/>
            <p:cNvSpPr/>
            <p:nvPr/>
          </p:nvSpPr>
          <p:spPr>
            <a:xfrm>
              <a:off x="2893960" y="1245085"/>
              <a:ext cx="322864" cy="322219"/>
            </a:xfrm>
            <a:custGeom>
              <a:rect b="b" l="l" r="r" t="t"/>
              <a:pathLst>
                <a:path extrusionOk="0" h="322219" w="322864">
                  <a:moveTo>
                    <a:pt x="322497" y="161036"/>
                  </a:moveTo>
                  <a:cubicBezTo>
                    <a:pt x="322497" y="250015"/>
                    <a:pt x="250221" y="322146"/>
                    <a:pt x="161065" y="322146"/>
                  </a:cubicBezTo>
                  <a:cubicBezTo>
                    <a:pt x="71909" y="322146"/>
                    <a:pt x="-367" y="250015"/>
                    <a:pt x="-367" y="161036"/>
                  </a:cubicBezTo>
                  <a:cubicBezTo>
                    <a:pt x="-367" y="72058"/>
                    <a:pt x="71909" y="-73"/>
                    <a:pt x="161065" y="-73"/>
                  </a:cubicBezTo>
                  <a:cubicBezTo>
                    <a:pt x="250221" y="-73"/>
                    <a:pt x="322497" y="72058"/>
                    <a:pt x="322497" y="161036"/>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8" name="Google Shape;718;p12"/>
            <p:cNvSpPr/>
            <p:nvPr/>
          </p:nvSpPr>
          <p:spPr>
            <a:xfrm>
              <a:off x="3028635" y="1568274"/>
              <a:ext cx="34335" cy="88071"/>
            </a:xfrm>
            <a:custGeom>
              <a:rect b="b" l="l" r="r" t="t"/>
              <a:pathLst>
                <a:path extrusionOk="0" h="88071" w="34335">
                  <a:moveTo>
                    <a:pt x="33968" y="-73"/>
                  </a:moveTo>
                  <a:cubicBezTo>
                    <a:pt x="33968" y="-73"/>
                    <a:pt x="33968" y="7598"/>
                    <a:pt x="33968" y="17060"/>
                  </a:cubicBezTo>
                  <a:lnTo>
                    <a:pt x="33968" y="70865"/>
                  </a:lnTo>
                  <a:cubicBezTo>
                    <a:pt x="33968" y="80328"/>
                    <a:pt x="33968" y="87998"/>
                    <a:pt x="33968" y="87998"/>
                  </a:cubicBezTo>
                  <a:lnTo>
                    <a:pt x="-367" y="87998"/>
                  </a:lnTo>
                  <a:cubicBezTo>
                    <a:pt x="-367" y="87998"/>
                    <a:pt x="-367" y="80328"/>
                    <a:pt x="-367" y="70865"/>
                  </a:cubicBezTo>
                  <a:lnTo>
                    <a:pt x="-367" y="17060"/>
                  </a:lnTo>
                  <a:cubicBezTo>
                    <a:pt x="-367" y="7598"/>
                    <a:pt x="-367" y="-73"/>
                    <a:pt x="-367" y="-73"/>
                  </a:cubicBezTo>
                  <a:close/>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9" name="Google Shape;719;p12"/>
            <p:cNvSpPr/>
            <p:nvPr/>
          </p:nvSpPr>
          <p:spPr>
            <a:xfrm>
              <a:off x="3013165" y="1602161"/>
              <a:ext cx="66020" cy="143680"/>
            </a:xfrm>
            <a:custGeom>
              <a:rect b="b" l="l" r="r" t="t"/>
              <a:pathLst>
                <a:path extrusionOk="0" h="143680" w="66020">
                  <a:moveTo>
                    <a:pt x="65652" y="-73"/>
                  </a:moveTo>
                  <a:cubicBezTo>
                    <a:pt x="65652" y="-73"/>
                    <a:pt x="65652" y="14677"/>
                    <a:pt x="65652" y="32871"/>
                  </a:cubicBezTo>
                  <a:lnTo>
                    <a:pt x="65652" y="110663"/>
                  </a:lnTo>
                  <a:cubicBezTo>
                    <a:pt x="65652" y="128858"/>
                    <a:pt x="65652" y="143607"/>
                    <a:pt x="65652" y="143607"/>
                  </a:cubicBezTo>
                  <a:lnTo>
                    <a:pt x="-368" y="143607"/>
                  </a:lnTo>
                  <a:cubicBezTo>
                    <a:pt x="-368" y="143607"/>
                    <a:pt x="-368" y="128858"/>
                    <a:pt x="-368" y="110663"/>
                  </a:cubicBezTo>
                  <a:lnTo>
                    <a:pt x="-368" y="32871"/>
                  </a:lnTo>
                  <a:cubicBezTo>
                    <a:pt x="-368" y="14677"/>
                    <a:pt x="-368" y="-73"/>
                    <a:pt x="-368" y="-7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0" name="Google Shape;720;p12"/>
            <p:cNvSpPr/>
            <p:nvPr/>
          </p:nvSpPr>
          <p:spPr>
            <a:xfrm>
              <a:off x="2949770" y="1497164"/>
              <a:ext cx="203599" cy="35988"/>
            </a:xfrm>
            <a:custGeom>
              <a:rect b="b" l="l" r="r" t="t"/>
              <a:pathLst>
                <a:path extrusionOk="0" h="35988" w="203599">
                  <a:moveTo>
                    <a:pt x="-368" y="-73"/>
                  </a:moveTo>
                  <a:lnTo>
                    <a:pt x="203232" y="-73"/>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1" name="Google Shape;721;p12"/>
            <p:cNvSpPr/>
            <p:nvPr/>
          </p:nvSpPr>
          <p:spPr>
            <a:xfrm>
              <a:off x="3109700" y="1370274"/>
              <a:ext cx="30471" cy="106058"/>
            </a:xfrm>
            <a:custGeom>
              <a:rect b="b" l="l" r="r" t="t"/>
              <a:pathLst>
                <a:path extrusionOk="0" h="106058" w="30471">
                  <a:moveTo>
                    <a:pt x="30104" y="105986"/>
                  </a:moveTo>
                  <a:lnTo>
                    <a:pt x="30104"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2" name="Google Shape;722;p12"/>
            <p:cNvSpPr/>
            <p:nvPr/>
          </p:nvSpPr>
          <p:spPr>
            <a:xfrm>
              <a:off x="3060333" y="1331284"/>
              <a:ext cx="30435" cy="144149"/>
            </a:xfrm>
            <a:custGeom>
              <a:rect b="b" l="l" r="r" t="t"/>
              <a:pathLst>
                <a:path extrusionOk="0" h="144149" w="30435">
                  <a:moveTo>
                    <a:pt x="30067" y="144077"/>
                  </a:moveTo>
                  <a:lnTo>
                    <a:pt x="30067" y="-73"/>
                  </a:lnTo>
                  <a:lnTo>
                    <a:pt x="-368" y="-73"/>
                  </a:lnTo>
                  <a:lnTo>
                    <a:pt x="-368" y="143889"/>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3" name="Google Shape;723;p12"/>
            <p:cNvSpPr/>
            <p:nvPr/>
          </p:nvSpPr>
          <p:spPr>
            <a:xfrm>
              <a:off x="3010894" y="1368785"/>
              <a:ext cx="30471" cy="106062"/>
            </a:xfrm>
            <a:custGeom>
              <a:rect b="b" l="l" r="r" t="t"/>
              <a:pathLst>
                <a:path extrusionOk="0" h="106062" w="30471">
                  <a:moveTo>
                    <a:pt x="30104" y="105989"/>
                  </a:moveTo>
                  <a:lnTo>
                    <a:pt x="30104" y="-73"/>
                  </a:lnTo>
                  <a:lnTo>
                    <a:pt x="-368" y="-73"/>
                  </a:lnTo>
                  <a:lnTo>
                    <a:pt x="-368" y="105802"/>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4" name="Google Shape;724;p12"/>
            <p:cNvSpPr/>
            <p:nvPr/>
          </p:nvSpPr>
          <p:spPr>
            <a:xfrm>
              <a:off x="2953665" y="1425917"/>
              <a:ext cx="30435" cy="48930"/>
            </a:xfrm>
            <a:custGeom>
              <a:rect b="b" l="l" r="r" t="t"/>
              <a:pathLst>
                <a:path extrusionOk="0" h="48930" w="30435">
                  <a:moveTo>
                    <a:pt x="30067" y="48857"/>
                  </a:moveTo>
                  <a:lnTo>
                    <a:pt x="30067" y="-73"/>
                  </a:lnTo>
                  <a:lnTo>
                    <a:pt x="-368" y="-73"/>
                  </a:lnTo>
                  <a:lnTo>
                    <a:pt x="-368" y="48670"/>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5" name="Google Shape;725;p12"/>
            <p:cNvSpPr/>
            <p:nvPr/>
          </p:nvSpPr>
          <p:spPr>
            <a:xfrm>
              <a:off x="3037681" y="1700574"/>
              <a:ext cx="15661" cy="16832"/>
            </a:xfrm>
            <a:custGeom>
              <a:rect b="b" l="l" r="r" t="t"/>
              <a:pathLst>
                <a:path extrusionOk="0" h="16832" w="15661">
                  <a:moveTo>
                    <a:pt x="15294" y="8343"/>
                  </a:moveTo>
                  <a:cubicBezTo>
                    <a:pt x="15294" y="12992"/>
                    <a:pt x="11788" y="16760"/>
                    <a:pt x="7463" y="16760"/>
                  </a:cubicBezTo>
                  <a:cubicBezTo>
                    <a:pt x="3138" y="16760"/>
                    <a:pt x="-368" y="12992"/>
                    <a:pt x="-368" y="8343"/>
                  </a:cubicBezTo>
                  <a:cubicBezTo>
                    <a:pt x="-368" y="3695"/>
                    <a:pt x="3138" y="-73"/>
                    <a:pt x="7463" y="-73"/>
                  </a:cubicBezTo>
                  <a:cubicBezTo>
                    <a:pt x="11788" y="-73"/>
                    <a:pt x="15294" y="3695"/>
                    <a:pt x="15294" y="8343"/>
                  </a:cubicBezTo>
                  <a:close/>
                </a:path>
              </a:pathLst>
            </a:custGeom>
            <a:solidFill>
              <a:srgbClr val="FFFFFF"/>
            </a:solid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6" name="Google Shape;726;p12"/>
            <p:cNvSpPr txBox="1"/>
            <p:nvPr/>
          </p:nvSpPr>
          <p:spPr>
            <a:xfrm>
              <a:off x="2174128" y="1782110"/>
              <a:ext cx="18867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BI and reports</a:t>
              </a:r>
              <a:endParaRPr/>
            </a:p>
          </p:txBody>
        </p:sp>
        <p:grpSp>
          <p:nvGrpSpPr>
            <p:cNvPr id="727" name="Google Shape;727;p12"/>
            <p:cNvGrpSpPr/>
            <p:nvPr/>
          </p:nvGrpSpPr>
          <p:grpSpPr>
            <a:xfrm>
              <a:off x="2699400" y="4504635"/>
              <a:ext cx="650970" cy="649479"/>
              <a:chOff x="2699400" y="4504635"/>
              <a:chExt cx="650970" cy="649479"/>
            </a:xfrm>
          </p:grpSpPr>
          <p:sp>
            <p:nvSpPr>
              <p:cNvPr id="728" name="Google Shape;728;p12"/>
              <p:cNvSpPr/>
              <p:nvPr/>
            </p:nvSpPr>
            <p:spPr>
              <a:xfrm>
                <a:off x="2699400" y="4504635"/>
                <a:ext cx="650970" cy="649479"/>
              </a:xfrm>
              <a:custGeom>
                <a:rect b="b" l="l" r="r" t="t"/>
                <a:pathLst>
                  <a:path extrusionOk="0" h="649479" w="650970">
                    <a:moveTo>
                      <a:pt x="274164" y="647653"/>
                    </a:moveTo>
                    <a:cubicBezTo>
                      <a:pt x="267600" y="645062"/>
                      <a:pt x="259667" y="638296"/>
                      <a:pt x="256602" y="632718"/>
                    </a:cubicBezTo>
                    <a:cubicBezTo>
                      <a:pt x="254185" y="628292"/>
                      <a:pt x="253645" y="621525"/>
                      <a:pt x="252959" y="587408"/>
                    </a:cubicBezTo>
                    <a:cubicBezTo>
                      <a:pt x="252202" y="549836"/>
                      <a:pt x="251914" y="546993"/>
                      <a:pt x="248704" y="542674"/>
                    </a:cubicBezTo>
                    <a:cubicBezTo>
                      <a:pt x="241564" y="533137"/>
                      <a:pt x="227825" y="529286"/>
                      <a:pt x="218413" y="534145"/>
                    </a:cubicBezTo>
                    <a:cubicBezTo>
                      <a:pt x="216357" y="535225"/>
                      <a:pt x="203303" y="547280"/>
                      <a:pt x="189420" y="560993"/>
                    </a:cubicBezTo>
                    <a:cubicBezTo>
                      <a:pt x="162951" y="587084"/>
                      <a:pt x="157218" y="590971"/>
                      <a:pt x="145065" y="590899"/>
                    </a:cubicBezTo>
                    <a:cubicBezTo>
                      <a:pt x="132768" y="590827"/>
                      <a:pt x="126602" y="586329"/>
                      <a:pt x="93750" y="553327"/>
                    </a:cubicBezTo>
                    <a:cubicBezTo>
                      <a:pt x="61260" y="520613"/>
                      <a:pt x="57438" y="515394"/>
                      <a:pt x="57438" y="503158"/>
                    </a:cubicBezTo>
                    <a:cubicBezTo>
                      <a:pt x="57438" y="491390"/>
                      <a:pt x="61476" y="485452"/>
                      <a:pt x="86610" y="460044"/>
                    </a:cubicBezTo>
                    <a:cubicBezTo>
                      <a:pt x="99918" y="446656"/>
                      <a:pt x="111961" y="433880"/>
                      <a:pt x="113440" y="431649"/>
                    </a:cubicBezTo>
                    <a:cubicBezTo>
                      <a:pt x="117118" y="426107"/>
                      <a:pt x="116830" y="414158"/>
                      <a:pt x="112899" y="407716"/>
                    </a:cubicBezTo>
                    <a:cubicBezTo>
                      <a:pt x="106408" y="397063"/>
                      <a:pt x="104965" y="396739"/>
                      <a:pt x="60502" y="395840"/>
                    </a:cubicBezTo>
                    <a:lnTo>
                      <a:pt x="20259" y="395012"/>
                    </a:lnTo>
                    <a:lnTo>
                      <a:pt x="13335" y="390154"/>
                    </a:lnTo>
                    <a:cubicBezTo>
                      <a:pt x="9549" y="387454"/>
                      <a:pt x="4897" y="382344"/>
                      <a:pt x="3022" y="378781"/>
                    </a:cubicBezTo>
                    <a:cubicBezTo>
                      <a:pt x="-224" y="372591"/>
                      <a:pt x="-368" y="369784"/>
                      <a:pt x="-368" y="323214"/>
                    </a:cubicBezTo>
                    <a:lnTo>
                      <a:pt x="-368" y="274162"/>
                    </a:lnTo>
                    <a:lnTo>
                      <a:pt x="4536" y="267216"/>
                    </a:lnTo>
                    <a:cubicBezTo>
                      <a:pt x="13768" y="254116"/>
                      <a:pt x="15426" y="253684"/>
                      <a:pt x="60791" y="252749"/>
                    </a:cubicBezTo>
                    <a:cubicBezTo>
                      <a:pt x="104965" y="251849"/>
                      <a:pt x="106408" y="251525"/>
                      <a:pt x="112935" y="240872"/>
                    </a:cubicBezTo>
                    <a:cubicBezTo>
                      <a:pt x="116866" y="234466"/>
                      <a:pt x="117118" y="222482"/>
                      <a:pt x="113440" y="216939"/>
                    </a:cubicBezTo>
                    <a:cubicBezTo>
                      <a:pt x="111961" y="214744"/>
                      <a:pt x="99918" y="201932"/>
                      <a:pt x="86610" y="188545"/>
                    </a:cubicBezTo>
                    <a:cubicBezTo>
                      <a:pt x="61296" y="162956"/>
                      <a:pt x="57438" y="157198"/>
                      <a:pt x="57509" y="145106"/>
                    </a:cubicBezTo>
                    <a:cubicBezTo>
                      <a:pt x="57582" y="132834"/>
                      <a:pt x="62089" y="126644"/>
                      <a:pt x="95157" y="93894"/>
                    </a:cubicBezTo>
                    <a:cubicBezTo>
                      <a:pt x="127936" y="61432"/>
                      <a:pt x="133166" y="57653"/>
                      <a:pt x="145426" y="57653"/>
                    </a:cubicBezTo>
                    <a:cubicBezTo>
                      <a:pt x="157218" y="57653"/>
                      <a:pt x="163168" y="61684"/>
                      <a:pt x="189420" y="87596"/>
                    </a:cubicBezTo>
                    <a:cubicBezTo>
                      <a:pt x="203303" y="101307"/>
                      <a:pt x="216357" y="113400"/>
                      <a:pt x="218413" y="114444"/>
                    </a:cubicBezTo>
                    <a:cubicBezTo>
                      <a:pt x="227825" y="119302"/>
                      <a:pt x="241600" y="115451"/>
                      <a:pt x="248704" y="105914"/>
                    </a:cubicBezTo>
                    <a:cubicBezTo>
                      <a:pt x="251914" y="101596"/>
                      <a:pt x="252202" y="98752"/>
                      <a:pt x="252959" y="61180"/>
                    </a:cubicBezTo>
                    <a:cubicBezTo>
                      <a:pt x="253861" y="15655"/>
                      <a:pt x="254293" y="14035"/>
                      <a:pt x="267420" y="4822"/>
                    </a:cubicBezTo>
                    <a:lnTo>
                      <a:pt x="274416" y="-73"/>
                    </a:lnTo>
                    <a:lnTo>
                      <a:pt x="324504" y="-73"/>
                    </a:lnTo>
                    <a:lnTo>
                      <a:pt x="374557" y="-73"/>
                    </a:lnTo>
                    <a:lnTo>
                      <a:pt x="381155" y="4282"/>
                    </a:lnTo>
                    <a:cubicBezTo>
                      <a:pt x="384798" y="6693"/>
                      <a:pt x="389521" y="11444"/>
                      <a:pt x="391650" y="14863"/>
                    </a:cubicBezTo>
                    <a:cubicBezTo>
                      <a:pt x="395364" y="20837"/>
                      <a:pt x="395544" y="22492"/>
                      <a:pt x="396338" y="61180"/>
                    </a:cubicBezTo>
                    <a:cubicBezTo>
                      <a:pt x="397095" y="98752"/>
                      <a:pt x="397347" y="101596"/>
                      <a:pt x="400556" y="105914"/>
                    </a:cubicBezTo>
                    <a:cubicBezTo>
                      <a:pt x="407697" y="115451"/>
                      <a:pt x="421436" y="119302"/>
                      <a:pt x="430848" y="114444"/>
                    </a:cubicBezTo>
                    <a:cubicBezTo>
                      <a:pt x="432903" y="113364"/>
                      <a:pt x="445957" y="101307"/>
                      <a:pt x="459840" y="87596"/>
                    </a:cubicBezTo>
                    <a:cubicBezTo>
                      <a:pt x="486309" y="61504"/>
                      <a:pt x="492043" y="57617"/>
                      <a:pt x="504196" y="57689"/>
                    </a:cubicBezTo>
                    <a:cubicBezTo>
                      <a:pt x="516493" y="57761"/>
                      <a:pt x="522695" y="62296"/>
                      <a:pt x="555510" y="95298"/>
                    </a:cubicBezTo>
                    <a:cubicBezTo>
                      <a:pt x="588036" y="127975"/>
                      <a:pt x="591823" y="133230"/>
                      <a:pt x="591823" y="145466"/>
                    </a:cubicBezTo>
                    <a:cubicBezTo>
                      <a:pt x="591823" y="157198"/>
                      <a:pt x="587784" y="163173"/>
                      <a:pt x="562650" y="188545"/>
                    </a:cubicBezTo>
                    <a:cubicBezTo>
                      <a:pt x="549380" y="201932"/>
                      <a:pt x="537299" y="214744"/>
                      <a:pt x="535820" y="216939"/>
                    </a:cubicBezTo>
                    <a:cubicBezTo>
                      <a:pt x="532179" y="222482"/>
                      <a:pt x="532431" y="234466"/>
                      <a:pt x="536362" y="240872"/>
                    </a:cubicBezTo>
                    <a:cubicBezTo>
                      <a:pt x="542853" y="251525"/>
                      <a:pt x="544295" y="251849"/>
                      <a:pt x="588758" y="252749"/>
                    </a:cubicBezTo>
                    <a:lnTo>
                      <a:pt x="629037" y="253576"/>
                    </a:lnTo>
                    <a:lnTo>
                      <a:pt x="635925" y="258434"/>
                    </a:lnTo>
                    <a:cubicBezTo>
                      <a:pt x="649087" y="267756"/>
                      <a:pt x="649592" y="269915"/>
                      <a:pt x="650134" y="322494"/>
                    </a:cubicBezTo>
                    <a:lnTo>
                      <a:pt x="650603" y="368668"/>
                    </a:lnTo>
                    <a:lnTo>
                      <a:pt x="646311" y="377450"/>
                    </a:lnTo>
                    <a:cubicBezTo>
                      <a:pt x="643354" y="383459"/>
                      <a:pt x="639856" y="387635"/>
                      <a:pt x="635241" y="390621"/>
                    </a:cubicBezTo>
                    <a:lnTo>
                      <a:pt x="628461" y="395012"/>
                    </a:lnTo>
                    <a:lnTo>
                      <a:pt x="588469" y="395840"/>
                    </a:lnTo>
                    <a:cubicBezTo>
                      <a:pt x="544331" y="396739"/>
                      <a:pt x="542853" y="397063"/>
                      <a:pt x="536362" y="407716"/>
                    </a:cubicBezTo>
                    <a:cubicBezTo>
                      <a:pt x="532431" y="414158"/>
                      <a:pt x="532179" y="426107"/>
                      <a:pt x="535820" y="431649"/>
                    </a:cubicBezTo>
                    <a:cubicBezTo>
                      <a:pt x="537299" y="433844"/>
                      <a:pt x="549380" y="446656"/>
                      <a:pt x="562650" y="460044"/>
                    </a:cubicBezTo>
                    <a:cubicBezTo>
                      <a:pt x="587784" y="485452"/>
                      <a:pt x="591823" y="491390"/>
                      <a:pt x="591823" y="503158"/>
                    </a:cubicBezTo>
                    <a:cubicBezTo>
                      <a:pt x="591823" y="515394"/>
                      <a:pt x="588036" y="520613"/>
                      <a:pt x="555510" y="553327"/>
                    </a:cubicBezTo>
                    <a:cubicBezTo>
                      <a:pt x="522695" y="586329"/>
                      <a:pt x="516493" y="590863"/>
                      <a:pt x="504196" y="590899"/>
                    </a:cubicBezTo>
                    <a:cubicBezTo>
                      <a:pt x="492043" y="590971"/>
                      <a:pt x="486309" y="587084"/>
                      <a:pt x="459840" y="560993"/>
                    </a:cubicBezTo>
                    <a:cubicBezTo>
                      <a:pt x="445957" y="547280"/>
                      <a:pt x="432903" y="535225"/>
                      <a:pt x="430848" y="534145"/>
                    </a:cubicBezTo>
                    <a:cubicBezTo>
                      <a:pt x="421436" y="529286"/>
                      <a:pt x="407697" y="533173"/>
                      <a:pt x="400556" y="542674"/>
                    </a:cubicBezTo>
                    <a:cubicBezTo>
                      <a:pt x="397347" y="546993"/>
                      <a:pt x="397095" y="549836"/>
                      <a:pt x="396338" y="587660"/>
                    </a:cubicBezTo>
                    <a:lnTo>
                      <a:pt x="395508" y="628076"/>
                    </a:lnTo>
                    <a:lnTo>
                      <a:pt x="390603" y="634914"/>
                    </a:lnTo>
                    <a:cubicBezTo>
                      <a:pt x="387936" y="638692"/>
                      <a:pt x="382454" y="643479"/>
                      <a:pt x="378415" y="645602"/>
                    </a:cubicBezTo>
                    <a:cubicBezTo>
                      <a:pt x="371203" y="649417"/>
                      <a:pt x="370518" y="649489"/>
                      <a:pt x="324649" y="649381"/>
                    </a:cubicBezTo>
                    <a:cubicBezTo>
                      <a:pt x="298216" y="649309"/>
                      <a:pt x="276471" y="648589"/>
                      <a:pt x="274199" y="647653"/>
                    </a:cubicBezTo>
                    <a:close/>
                    <a:moveTo>
                      <a:pt x="370987" y="621490"/>
                    </a:moveTo>
                    <a:cubicBezTo>
                      <a:pt x="373078" y="618467"/>
                      <a:pt x="373510" y="611808"/>
                      <a:pt x="373510" y="581938"/>
                    </a:cubicBezTo>
                    <a:cubicBezTo>
                      <a:pt x="373510" y="541702"/>
                      <a:pt x="374592" y="535800"/>
                      <a:pt x="384005" y="524824"/>
                    </a:cubicBezTo>
                    <a:cubicBezTo>
                      <a:pt x="386998" y="521333"/>
                      <a:pt x="393381" y="516330"/>
                      <a:pt x="398177" y="513667"/>
                    </a:cubicBezTo>
                    <a:cubicBezTo>
                      <a:pt x="405785" y="509456"/>
                      <a:pt x="408562" y="508845"/>
                      <a:pt x="419921" y="508845"/>
                    </a:cubicBezTo>
                    <a:cubicBezTo>
                      <a:pt x="439141" y="508845"/>
                      <a:pt x="444262" y="511903"/>
                      <a:pt x="474662" y="541667"/>
                    </a:cubicBezTo>
                    <a:cubicBezTo>
                      <a:pt x="493196" y="559841"/>
                      <a:pt x="501094" y="566571"/>
                      <a:pt x="503979" y="566571"/>
                    </a:cubicBezTo>
                    <a:cubicBezTo>
                      <a:pt x="509641" y="566571"/>
                      <a:pt x="567374" y="508917"/>
                      <a:pt x="567374" y="503266"/>
                    </a:cubicBezTo>
                    <a:cubicBezTo>
                      <a:pt x="567374" y="500315"/>
                      <a:pt x="560883" y="492757"/>
                      <a:pt x="542347" y="473972"/>
                    </a:cubicBezTo>
                    <a:cubicBezTo>
                      <a:pt x="512164" y="443453"/>
                      <a:pt x="509568" y="439206"/>
                      <a:pt x="509568" y="420240"/>
                    </a:cubicBezTo>
                    <a:cubicBezTo>
                      <a:pt x="509568" y="409120"/>
                      <a:pt x="510289" y="405089"/>
                      <a:pt x="513138" y="399727"/>
                    </a:cubicBezTo>
                    <a:cubicBezTo>
                      <a:pt x="518620" y="389434"/>
                      <a:pt x="523921" y="383927"/>
                      <a:pt x="533441" y="378673"/>
                    </a:cubicBezTo>
                    <a:lnTo>
                      <a:pt x="542132" y="373887"/>
                    </a:lnTo>
                    <a:lnTo>
                      <a:pt x="581763" y="373059"/>
                    </a:lnTo>
                    <a:cubicBezTo>
                      <a:pt x="618617" y="372303"/>
                      <a:pt x="621574" y="372051"/>
                      <a:pt x="623701" y="369100"/>
                    </a:cubicBezTo>
                    <a:cubicBezTo>
                      <a:pt x="627091" y="364457"/>
                      <a:pt x="627091" y="284131"/>
                      <a:pt x="623701" y="279488"/>
                    </a:cubicBezTo>
                    <a:cubicBezTo>
                      <a:pt x="621574" y="276573"/>
                      <a:pt x="618617" y="276285"/>
                      <a:pt x="581763" y="275529"/>
                    </a:cubicBezTo>
                    <a:cubicBezTo>
                      <a:pt x="544872" y="274774"/>
                      <a:pt x="541663" y="274450"/>
                      <a:pt x="535424" y="271139"/>
                    </a:cubicBezTo>
                    <a:cubicBezTo>
                      <a:pt x="525110" y="265633"/>
                      <a:pt x="519594" y="260342"/>
                      <a:pt x="514364" y="250877"/>
                    </a:cubicBezTo>
                    <a:cubicBezTo>
                      <a:pt x="510073" y="243140"/>
                      <a:pt x="509532" y="240656"/>
                      <a:pt x="509568" y="228384"/>
                    </a:cubicBezTo>
                    <a:cubicBezTo>
                      <a:pt x="509568" y="209418"/>
                      <a:pt x="512056" y="205423"/>
                      <a:pt x="542311" y="174689"/>
                    </a:cubicBezTo>
                    <a:cubicBezTo>
                      <a:pt x="560883" y="155830"/>
                      <a:pt x="567374" y="148201"/>
                      <a:pt x="567374" y="145250"/>
                    </a:cubicBezTo>
                    <a:cubicBezTo>
                      <a:pt x="567374" y="142263"/>
                      <a:pt x="559838" y="133805"/>
                      <a:pt x="536722" y="110844"/>
                    </a:cubicBezTo>
                    <a:cubicBezTo>
                      <a:pt x="519882" y="94110"/>
                      <a:pt x="505133" y="80398"/>
                      <a:pt x="503943" y="80398"/>
                    </a:cubicBezTo>
                    <a:cubicBezTo>
                      <a:pt x="502753" y="80398"/>
                      <a:pt x="489843" y="92131"/>
                      <a:pt x="475238" y="106454"/>
                    </a:cubicBezTo>
                    <a:cubicBezTo>
                      <a:pt x="443361" y="137728"/>
                      <a:pt x="437158" y="141435"/>
                      <a:pt x="418515" y="140212"/>
                    </a:cubicBezTo>
                    <a:cubicBezTo>
                      <a:pt x="400232" y="139024"/>
                      <a:pt x="386060" y="130171"/>
                      <a:pt x="378343" y="115127"/>
                    </a:cubicBezTo>
                    <a:cubicBezTo>
                      <a:pt x="374484" y="107534"/>
                      <a:pt x="374304" y="105734"/>
                      <a:pt x="373510" y="68054"/>
                    </a:cubicBezTo>
                    <a:cubicBezTo>
                      <a:pt x="372897" y="38183"/>
                      <a:pt x="372177" y="28250"/>
                      <a:pt x="370445" y="26199"/>
                    </a:cubicBezTo>
                    <a:cubicBezTo>
                      <a:pt x="368499" y="23824"/>
                      <a:pt x="363125" y="23500"/>
                      <a:pt x="324540" y="23500"/>
                    </a:cubicBezTo>
                    <a:cubicBezTo>
                      <a:pt x="281231" y="23500"/>
                      <a:pt x="280798" y="23536"/>
                      <a:pt x="278274" y="27135"/>
                    </a:cubicBezTo>
                    <a:cubicBezTo>
                      <a:pt x="276183" y="30122"/>
                      <a:pt x="275749" y="36744"/>
                      <a:pt x="275749" y="66363"/>
                    </a:cubicBezTo>
                    <a:cubicBezTo>
                      <a:pt x="275749" y="106022"/>
                      <a:pt x="274992" y="110413"/>
                      <a:pt x="266194" y="121965"/>
                    </a:cubicBezTo>
                    <a:cubicBezTo>
                      <a:pt x="257611" y="133158"/>
                      <a:pt x="245856" y="139276"/>
                      <a:pt x="230963" y="140212"/>
                    </a:cubicBezTo>
                    <a:cubicBezTo>
                      <a:pt x="212066" y="141435"/>
                      <a:pt x="205972" y="137836"/>
                      <a:pt x="174022" y="106454"/>
                    </a:cubicBezTo>
                    <a:cubicBezTo>
                      <a:pt x="159418" y="92131"/>
                      <a:pt x="146472" y="80398"/>
                      <a:pt x="145282" y="80398"/>
                    </a:cubicBezTo>
                    <a:cubicBezTo>
                      <a:pt x="142433" y="80398"/>
                      <a:pt x="80264" y="142407"/>
                      <a:pt x="80264" y="145250"/>
                    </a:cubicBezTo>
                    <a:cubicBezTo>
                      <a:pt x="80264" y="146437"/>
                      <a:pt x="91911" y="159321"/>
                      <a:pt x="106191" y="173861"/>
                    </a:cubicBezTo>
                    <a:cubicBezTo>
                      <a:pt x="120652" y="188617"/>
                      <a:pt x="133706" y="203408"/>
                      <a:pt x="135762" y="207402"/>
                    </a:cubicBezTo>
                    <a:cubicBezTo>
                      <a:pt x="141063" y="217839"/>
                      <a:pt x="141783" y="233207"/>
                      <a:pt x="137493" y="244615"/>
                    </a:cubicBezTo>
                    <a:cubicBezTo>
                      <a:pt x="133021" y="256419"/>
                      <a:pt x="126530" y="263977"/>
                      <a:pt x="115856" y="269879"/>
                    </a:cubicBezTo>
                    <a:lnTo>
                      <a:pt x="107129" y="274702"/>
                    </a:lnTo>
                    <a:lnTo>
                      <a:pt x="67896" y="275529"/>
                    </a:lnTo>
                    <a:cubicBezTo>
                      <a:pt x="37964" y="276141"/>
                      <a:pt x="27975" y="276861"/>
                      <a:pt x="25921" y="278552"/>
                    </a:cubicBezTo>
                    <a:cubicBezTo>
                      <a:pt x="23540" y="280532"/>
                      <a:pt x="23252" y="285858"/>
                      <a:pt x="23252" y="324294"/>
                    </a:cubicBezTo>
                    <a:cubicBezTo>
                      <a:pt x="23252" y="362730"/>
                      <a:pt x="23540" y="368056"/>
                      <a:pt x="25921" y="370036"/>
                    </a:cubicBezTo>
                    <a:cubicBezTo>
                      <a:pt x="27975" y="371727"/>
                      <a:pt x="37964" y="372447"/>
                      <a:pt x="67896" y="373059"/>
                    </a:cubicBezTo>
                    <a:lnTo>
                      <a:pt x="107129" y="373887"/>
                    </a:lnTo>
                    <a:lnTo>
                      <a:pt x="115856" y="378709"/>
                    </a:lnTo>
                    <a:cubicBezTo>
                      <a:pt x="126530" y="384612"/>
                      <a:pt x="133021" y="392169"/>
                      <a:pt x="137493" y="403973"/>
                    </a:cubicBezTo>
                    <a:cubicBezTo>
                      <a:pt x="141783" y="415382"/>
                      <a:pt x="141099" y="430749"/>
                      <a:pt x="135762" y="441186"/>
                    </a:cubicBezTo>
                    <a:cubicBezTo>
                      <a:pt x="133706" y="445181"/>
                      <a:pt x="120652" y="459972"/>
                      <a:pt x="106191" y="474727"/>
                    </a:cubicBezTo>
                    <a:cubicBezTo>
                      <a:pt x="91911" y="489267"/>
                      <a:pt x="80264" y="502115"/>
                      <a:pt x="80264" y="503266"/>
                    </a:cubicBezTo>
                    <a:cubicBezTo>
                      <a:pt x="80264" y="504454"/>
                      <a:pt x="93967" y="519137"/>
                      <a:pt x="110735" y="535980"/>
                    </a:cubicBezTo>
                    <a:cubicBezTo>
                      <a:pt x="133886" y="559193"/>
                      <a:pt x="142216" y="566571"/>
                      <a:pt x="145246" y="566571"/>
                    </a:cubicBezTo>
                    <a:cubicBezTo>
                      <a:pt x="148239" y="566571"/>
                      <a:pt x="155559" y="560380"/>
                      <a:pt x="173842" y="542422"/>
                    </a:cubicBezTo>
                    <a:cubicBezTo>
                      <a:pt x="187328" y="529178"/>
                      <a:pt x="202042" y="516186"/>
                      <a:pt x="206513" y="513559"/>
                    </a:cubicBezTo>
                    <a:cubicBezTo>
                      <a:pt x="213797" y="509348"/>
                      <a:pt x="216178" y="508845"/>
                      <a:pt x="228510" y="508845"/>
                    </a:cubicBezTo>
                    <a:cubicBezTo>
                      <a:pt x="240987" y="508845"/>
                      <a:pt x="243259" y="509348"/>
                      <a:pt x="251336" y="513883"/>
                    </a:cubicBezTo>
                    <a:cubicBezTo>
                      <a:pt x="261289" y="519498"/>
                      <a:pt x="271062" y="530978"/>
                      <a:pt x="273910" y="540479"/>
                    </a:cubicBezTo>
                    <a:cubicBezTo>
                      <a:pt x="275029" y="544222"/>
                      <a:pt x="275749" y="560453"/>
                      <a:pt x="275749" y="582226"/>
                    </a:cubicBezTo>
                    <a:cubicBezTo>
                      <a:pt x="275749" y="611845"/>
                      <a:pt x="276183" y="618467"/>
                      <a:pt x="278274" y="621490"/>
                    </a:cubicBezTo>
                    <a:cubicBezTo>
                      <a:pt x="280798" y="625053"/>
                      <a:pt x="281195" y="625088"/>
                      <a:pt x="324612" y="625088"/>
                    </a:cubicBezTo>
                    <a:cubicBezTo>
                      <a:pt x="368030" y="625088"/>
                      <a:pt x="368462" y="625053"/>
                      <a:pt x="370951" y="621490"/>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9" name="Google Shape;729;p12"/>
              <p:cNvSpPr/>
              <p:nvPr/>
            </p:nvSpPr>
            <p:spPr>
              <a:xfrm>
                <a:off x="2865799" y="4680526"/>
                <a:ext cx="307210" cy="306596"/>
              </a:xfrm>
              <a:custGeom>
                <a:rect b="b" l="l" r="r" t="t"/>
                <a:pathLst>
                  <a:path extrusionOk="0" h="306596" w="307210">
                    <a:moveTo>
                      <a:pt x="306842" y="153225"/>
                    </a:moveTo>
                    <a:cubicBezTo>
                      <a:pt x="306842" y="237890"/>
                      <a:pt x="238071" y="306523"/>
                      <a:pt x="153237" y="306523"/>
                    </a:cubicBezTo>
                    <a:cubicBezTo>
                      <a:pt x="68404" y="306523"/>
                      <a:pt x="-368" y="237890"/>
                      <a:pt x="-368" y="153225"/>
                    </a:cubicBezTo>
                    <a:cubicBezTo>
                      <a:pt x="-368" y="68561"/>
                      <a:pt x="68404" y="-73"/>
                      <a:pt x="153237" y="-73"/>
                    </a:cubicBezTo>
                    <a:cubicBezTo>
                      <a:pt x="238071" y="-73"/>
                      <a:pt x="306842" y="68561"/>
                      <a:pt x="306842" y="15322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0" name="Google Shape;730;p12"/>
              <p:cNvSpPr/>
              <p:nvPr/>
            </p:nvSpPr>
            <p:spPr>
              <a:xfrm>
                <a:off x="2972128" y="4741837"/>
                <a:ext cx="37648" cy="37573"/>
              </a:xfrm>
              <a:custGeom>
                <a:rect b="b" l="l" r="r" t="t"/>
                <a:pathLst>
                  <a:path extrusionOk="0" h="37573" w="37648">
                    <a:moveTo>
                      <a:pt x="37280" y="18714"/>
                    </a:moveTo>
                    <a:cubicBezTo>
                      <a:pt x="37280" y="29089"/>
                      <a:pt x="28853" y="37500"/>
                      <a:pt x="18456" y="37500"/>
                    </a:cubicBezTo>
                    <a:cubicBezTo>
                      <a:pt x="8060" y="37500"/>
                      <a:pt x="-368" y="29089"/>
                      <a:pt x="-368" y="18714"/>
                    </a:cubicBezTo>
                    <a:cubicBezTo>
                      <a:pt x="-368" y="8338"/>
                      <a:pt x="8060" y="-73"/>
                      <a:pt x="18456" y="-73"/>
                    </a:cubicBezTo>
                    <a:cubicBezTo>
                      <a:pt x="28853" y="-73"/>
                      <a:pt x="37280" y="8338"/>
                      <a:pt x="37280" y="18714"/>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1" name="Google Shape;731;p12"/>
              <p:cNvSpPr/>
              <p:nvPr/>
            </p:nvSpPr>
            <p:spPr>
              <a:xfrm>
                <a:off x="2909490" y="4792653"/>
                <a:ext cx="37648" cy="37573"/>
              </a:xfrm>
              <a:custGeom>
                <a:rect b="b" l="l" r="r" t="t"/>
                <a:pathLst>
                  <a:path extrusionOk="0" h="37573" w="37648">
                    <a:moveTo>
                      <a:pt x="37280" y="18714"/>
                    </a:moveTo>
                    <a:cubicBezTo>
                      <a:pt x="37280" y="29089"/>
                      <a:pt x="28853" y="37500"/>
                      <a:pt x="18456" y="37500"/>
                    </a:cubicBezTo>
                    <a:cubicBezTo>
                      <a:pt x="8060" y="37500"/>
                      <a:pt x="-368" y="29089"/>
                      <a:pt x="-368" y="18714"/>
                    </a:cubicBezTo>
                    <a:cubicBezTo>
                      <a:pt x="-368" y="8338"/>
                      <a:pt x="8060" y="-73"/>
                      <a:pt x="18456" y="-73"/>
                    </a:cubicBezTo>
                    <a:cubicBezTo>
                      <a:pt x="28853" y="-73"/>
                      <a:pt x="37280" y="8338"/>
                      <a:pt x="37280" y="18714"/>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2" name="Google Shape;732;p12"/>
              <p:cNvSpPr/>
              <p:nvPr/>
            </p:nvSpPr>
            <p:spPr>
              <a:xfrm>
                <a:off x="2964194" y="4835588"/>
                <a:ext cx="37648" cy="37573"/>
              </a:xfrm>
              <a:custGeom>
                <a:rect b="b" l="l" r="r" t="t"/>
                <a:pathLst>
                  <a:path extrusionOk="0" h="37573" w="37648">
                    <a:moveTo>
                      <a:pt x="37280" y="18713"/>
                    </a:moveTo>
                    <a:cubicBezTo>
                      <a:pt x="37280" y="29089"/>
                      <a:pt x="28852" y="37500"/>
                      <a:pt x="18456" y="37500"/>
                    </a:cubicBezTo>
                    <a:cubicBezTo>
                      <a:pt x="8060" y="37500"/>
                      <a:pt x="-368" y="29089"/>
                      <a:pt x="-368" y="18713"/>
                    </a:cubicBezTo>
                    <a:cubicBezTo>
                      <a:pt x="-368" y="8338"/>
                      <a:pt x="8060" y="-73"/>
                      <a:pt x="18456" y="-73"/>
                    </a:cubicBezTo>
                    <a:cubicBezTo>
                      <a:pt x="28852" y="-73"/>
                      <a:pt x="37280" y="8338"/>
                      <a:pt x="37280"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3" name="Google Shape;733;p12"/>
              <p:cNvSpPr/>
              <p:nvPr/>
            </p:nvSpPr>
            <p:spPr>
              <a:xfrm>
                <a:off x="3067725" y="4793517"/>
                <a:ext cx="37648" cy="37573"/>
              </a:xfrm>
              <a:custGeom>
                <a:rect b="b" l="l" r="r" t="t"/>
                <a:pathLst>
                  <a:path extrusionOk="0" h="37573" w="37648">
                    <a:moveTo>
                      <a:pt x="37280" y="18714"/>
                    </a:moveTo>
                    <a:cubicBezTo>
                      <a:pt x="37280" y="29089"/>
                      <a:pt x="28853" y="37501"/>
                      <a:pt x="18456" y="37501"/>
                    </a:cubicBezTo>
                    <a:cubicBezTo>
                      <a:pt x="8060" y="37501"/>
                      <a:pt x="-368" y="29089"/>
                      <a:pt x="-368" y="18714"/>
                    </a:cubicBezTo>
                    <a:cubicBezTo>
                      <a:pt x="-368" y="8338"/>
                      <a:pt x="8060" y="-73"/>
                      <a:pt x="18456" y="-73"/>
                    </a:cubicBezTo>
                    <a:cubicBezTo>
                      <a:pt x="28853" y="-73"/>
                      <a:pt x="37280" y="8338"/>
                      <a:pt x="37280" y="18714"/>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4" name="Google Shape;734;p12"/>
              <p:cNvSpPr/>
              <p:nvPr/>
            </p:nvSpPr>
            <p:spPr>
              <a:xfrm>
                <a:off x="3065597" y="4856857"/>
                <a:ext cx="37648" cy="37573"/>
              </a:xfrm>
              <a:custGeom>
                <a:rect b="b" l="l" r="r" t="t"/>
                <a:pathLst>
                  <a:path extrusionOk="0" h="37573" w="37648">
                    <a:moveTo>
                      <a:pt x="37280" y="18714"/>
                    </a:moveTo>
                    <a:cubicBezTo>
                      <a:pt x="37280" y="29089"/>
                      <a:pt x="28853" y="37500"/>
                      <a:pt x="18457" y="37500"/>
                    </a:cubicBezTo>
                    <a:cubicBezTo>
                      <a:pt x="8060" y="37500"/>
                      <a:pt x="-367" y="29089"/>
                      <a:pt x="-367" y="18714"/>
                    </a:cubicBezTo>
                    <a:cubicBezTo>
                      <a:pt x="-367" y="8338"/>
                      <a:pt x="8060" y="-73"/>
                      <a:pt x="18457" y="-73"/>
                    </a:cubicBezTo>
                    <a:cubicBezTo>
                      <a:pt x="28853" y="-73"/>
                      <a:pt x="37280" y="8338"/>
                      <a:pt x="37280" y="18714"/>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5" name="Google Shape;735;p12"/>
              <p:cNvSpPr/>
              <p:nvPr/>
            </p:nvSpPr>
            <p:spPr>
              <a:xfrm>
                <a:off x="3105229" y="4815182"/>
                <a:ext cx="65666" cy="35988"/>
              </a:xfrm>
              <a:custGeom>
                <a:rect b="b" l="l" r="r" t="t"/>
                <a:pathLst>
                  <a:path extrusionOk="0" h="35988" w="65666">
                    <a:moveTo>
                      <a:pt x="-368" y="-73"/>
                    </a:moveTo>
                    <a:lnTo>
                      <a:pt x="65298" y="-73"/>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6" name="Google Shape;736;p12"/>
              <p:cNvSpPr/>
              <p:nvPr/>
            </p:nvSpPr>
            <p:spPr>
              <a:xfrm>
                <a:off x="3009668" y="4693469"/>
                <a:ext cx="65594" cy="67154"/>
              </a:xfrm>
              <a:custGeom>
                <a:rect b="b" l="l" r="r" t="t"/>
                <a:pathLst>
                  <a:path extrusionOk="0" h="67154" w="65594">
                    <a:moveTo>
                      <a:pt x="-368" y="67082"/>
                    </a:moveTo>
                    <a:lnTo>
                      <a:pt x="65227" y="67082"/>
                    </a:lnTo>
                    <a:lnTo>
                      <a:pt x="65227" y="-73"/>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7" name="Google Shape;737;p12"/>
              <p:cNvSpPr/>
              <p:nvPr/>
            </p:nvSpPr>
            <p:spPr>
              <a:xfrm>
                <a:off x="2866758" y="4814822"/>
                <a:ext cx="43237" cy="35988"/>
              </a:xfrm>
              <a:custGeom>
                <a:rect b="b" l="l" r="r" t="t"/>
                <a:pathLst>
                  <a:path extrusionOk="0" h="35988" w="43237">
                    <a:moveTo>
                      <a:pt x="-368" y="-73"/>
                    </a:moveTo>
                    <a:lnTo>
                      <a:pt x="42869" y="-73"/>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8" name="Google Shape;738;p12"/>
              <p:cNvSpPr/>
              <p:nvPr/>
            </p:nvSpPr>
            <p:spPr>
              <a:xfrm>
                <a:off x="2983018" y="4873916"/>
                <a:ext cx="29606" cy="113184"/>
              </a:xfrm>
              <a:custGeom>
                <a:rect b="b" l="l" r="r" t="t"/>
                <a:pathLst>
                  <a:path extrusionOk="0" h="113184" w="29606">
                    <a:moveTo>
                      <a:pt x="-368" y="-73"/>
                    </a:moveTo>
                    <a:lnTo>
                      <a:pt x="-368" y="35268"/>
                    </a:lnTo>
                    <a:lnTo>
                      <a:pt x="29239" y="55854"/>
                    </a:lnTo>
                    <a:lnTo>
                      <a:pt x="29239" y="113112"/>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9" name="Google Shape;739;p12"/>
              <p:cNvSpPr/>
              <p:nvPr/>
            </p:nvSpPr>
            <p:spPr>
              <a:xfrm>
                <a:off x="3084349" y="4896265"/>
                <a:ext cx="36060" cy="76367"/>
              </a:xfrm>
              <a:custGeom>
                <a:rect b="b" l="l" r="r" t="t"/>
                <a:pathLst>
                  <a:path extrusionOk="0" h="76367" w="36060">
                    <a:moveTo>
                      <a:pt x="-368" y="-73"/>
                    </a:moveTo>
                    <a:lnTo>
                      <a:pt x="-368" y="76295"/>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740" name="Google Shape;740;p12"/>
            <p:cNvSpPr/>
            <p:nvPr/>
          </p:nvSpPr>
          <p:spPr>
            <a:xfrm>
              <a:off x="2632431" y="5916771"/>
              <a:ext cx="311789" cy="100321"/>
            </a:xfrm>
            <a:custGeom>
              <a:rect b="b" l="l" r="r" t="t"/>
              <a:pathLst>
                <a:path extrusionOk="0" h="100321" w="311789">
                  <a:moveTo>
                    <a:pt x="311421" y="50088"/>
                  </a:moveTo>
                  <a:cubicBezTo>
                    <a:pt x="311421" y="77791"/>
                    <a:pt x="241625" y="100248"/>
                    <a:pt x="155527" y="100248"/>
                  </a:cubicBezTo>
                  <a:cubicBezTo>
                    <a:pt x="69429" y="100248"/>
                    <a:pt x="-367" y="77790"/>
                    <a:pt x="-367" y="50088"/>
                  </a:cubicBezTo>
                  <a:cubicBezTo>
                    <a:pt x="-367" y="22384"/>
                    <a:pt x="69429" y="-73"/>
                    <a:pt x="155527" y="-73"/>
                  </a:cubicBezTo>
                  <a:cubicBezTo>
                    <a:pt x="241625" y="-73"/>
                    <a:pt x="311421" y="22385"/>
                    <a:pt x="311421" y="50088"/>
                  </a:cubicBezTo>
                  <a:close/>
                </a:path>
              </a:pathLst>
            </a:cu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1" name="Google Shape;741;p12"/>
            <p:cNvSpPr/>
            <p:nvPr/>
          </p:nvSpPr>
          <p:spPr>
            <a:xfrm>
              <a:off x="2625619" y="6006231"/>
              <a:ext cx="322528" cy="105687"/>
            </a:xfrm>
            <a:custGeom>
              <a:rect b="b" l="l" r="r" t="t"/>
              <a:pathLst>
                <a:path extrusionOk="0" h="105687" w="322528">
                  <a:moveTo>
                    <a:pt x="-368" y="57293"/>
                  </a:moveTo>
                  <a:lnTo>
                    <a:pt x="-368" y="54990"/>
                  </a:lnTo>
                  <a:cubicBezTo>
                    <a:pt x="39949" y="123585"/>
                    <a:pt x="275065" y="120958"/>
                    <a:pt x="320358" y="56286"/>
                  </a:cubicBezTo>
                  <a:lnTo>
                    <a:pt x="322160" y="-73"/>
                  </a:lnTo>
                  <a:cubicBezTo>
                    <a:pt x="273191" y="54666"/>
                    <a:pt x="79364" y="68522"/>
                    <a:pt x="-368" y="179"/>
                  </a:cubicBezTo>
                  <a:close/>
                </a:path>
              </a:pathLst>
            </a:custGeom>
            <a:solidFill>
              <a:srgbClr val="BAB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2" name="Google Shape;742;p12"/>
            <p:cNvSpPr/>
            <p:nvPr/>
          </p:nvSpPr>
          <p:spPr>
            <a:xfrm>
              <a:off x="2625619" y="6101458"/>
              <a:ext cx="322528" cy="105673"/>
            </a:xfrm>
            <a:custGeom>
              <a:rect b="b" l="l" r="r" t="t"/>
              <a:pathLst>
                <a:path extrusionOk="0" h="105673" w="322528">
                  <a:moveTo>
                    <a:pt x="-368" y="57293"/>
                  </a:moveTo>
                  <a:lnTo>
                    <a:pt x="-368" y="54990"/>
                  </a:lnTo>
                  <a:cubicBezTo>
                    <a:pt x="39949" y="123584"/>
                    <a:pt x="275065" y="120921"/>
                    <a:pt x="320358" y="56285"/>
                  </a:cubicBezTo>
                  <a:lnTo>
                    <a:pt x="322160" y="-73"/>
                  </a:lnTo>
                  <a:cubicBezTo>
                    <a:pt x="273191" y="54666"/>
                    <a:pt x="79364" y="68521"/>
                    <a:pt x="-368" y="178"/>
                  </a:cubicBezTo>
                  <a:close/>
                </a:path>
              </a:pathLst>
            </a:custGeom>
            <a:solidFill>
              <a:srgbClr val="6F6F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3" name="Google Shape;743;p12"/>
            <p:cNvSpPr/>
            <p:nvPr/>
          </p:nvSpPr>
          <p:spPr>
            <a:xfrm>
              <a:off x="2625619" y="6196648"/>
              <a:ext cx="322528" cy="105696"/>
            </a:xfrm>
            <a:custGeom>
              <a:rect b="b" l="l" r="r" t="t"/>
              <a:pathLst>
                <a:path extrusionOk="0" h="105696" w="322528">
                  <a:moveTo>
                    <a:pt x="-368" y="57329"/>
                  </a:moveTo>
                  <a:lnTo>
                    <a:pt x="-368" y="55026"/>
                  </a:lnTo>
                  <a:cubicBezTo>
                    <a:pt x="39949" y="123585"/>
                    <a:pt x="275065" y="120958"/>
                    <a:pt x="320358" y="56321"/>
                  </a:cubicBezTo>
                  <a:lnTo>
                    <a:pt x="322160" y="-73"/>
                  </a:lnTo>
                  <a:cubicBezTo>
                    <a:pt x="273191" y="54702"/>
                    <a:pt x="79364" y="68522"/>
                    <a:pt x="-368" y="215"/>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4" name="Google Shape;744;p12"/>
            <p:cNvSpPr/>
            <p:nvPr/>
          </p:nvSpPr>
          <p:spPr>
            <a:xfrm>
              <a:off x="3134795" y="5922781"/>
              <a:ext cx="311789" cy="100321"/>
            </a:xfrm>
            <a:custGeom>
              <a:rect b="b" l="l" r="r" t="t"/>
              <a:pathLst>
                <a:path extrusionOk="0" h="100321" w="311789">
                  <a:moveTo>
                    <a:pt x="311421" y="50088"/>
                  </a:moveTo>
                  <a:cubicBezTo>
                    <a:pt x="311421" y="77791"/>
                    <a:pt x="241625" y="100249"/>
                    <a:pt x="155527" y="100249"/>
                  </a:cubicBezTo>
                  <a:cubicBezTo>
                    <a:pt x="69429" y="100249"/>
                    <a:pt x="-367" y="77791"/>
                    <a:pt x="-367" y="50088"/>
                  </a:cubicBezTo>
                  <a:cubicBezTo>
                    <a:pt x="-367" y="22385"/>
                    <a:pt x="69429" y="-73"/>
                    <a:pt x="155527" y="-73"/>
                  </a:cubicBezTo>
                  <a:cubicBezTo>
                    <a:pt x="241625" y="-73"/>
                    <a:pt x="311421" y="22385"/>
                    <a:pt x="311421" y="50088"/>
                  </a:cubicBezTo>
                  <a:close/>
                </a:path>
              </a:pathLst>
            </a:custGeom>
            <a:solidFill>
              <a:srgbClr val="C0C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5" name="Google Shape;745;p12"/>
            <p:cNvSpPr/>
            <p:nvPr/>
          </p:nvSpPr>
          <p:spPr>
            <a:xfrm>
              <a:off x="3127982" y="6012242"/>
              <a:ext cx="322528" cy="105686"/>
            </a:xfrm>
            <a:custGeom>
              <a:rect b="b" l="l" r="r" t="t"/>
              <a:pathLst>
                <a:path extrusionOk="0" h="105686" w="322528">
                  <a:moveTo>
                    <a:pt x="-368" y="57293"/>
                  </a:moveTo>
                  <a:lnTo>
                    <a:pt x="-368" y="54990"/>
                  </a:lnTo>
                  <a:cubicBezTo>
                    <a:pt x="39985" y="123585"/>
                    <a:pt x="275101" y="120957"/>
                    <a:pt x="320394" y="56285"/>
                  </a:cubicBezTo>
                  <a:lnTo>
                    <a:pt x="322160" y="-73"/>
                  </a:lnTo>
                  <a:cubicBezTo>
                    <a:pt x="273226" y="54666"/>
                    <a:pt x="79364" y="68522"/>
                    <a:pt x="-368" y="179"/>
                  </a:cubicBezTo>
                  <a:close/>
                </a:path>
              </a:pathLst>
            </a:custGeom>
            <a:solidFill>
              <a:srgbClr val="BABA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6" name="Google Shape;746;p12"/>
            <p:cNvSpPr/>
            <p:nvPr/>
          </p:nvSpPr>
          <p:spPr>
            <a:xfrm>
              <a:off x="3127982" y="6107468"/>
              <a:ext cx="322528" cy="105673"/>
            </a:xfrm>
            <a:custGeom>
              <a:rect b="b" l="l" r="r" t="t"/>
              <a:pathLst>
                <a:path extrusionOk="0" h="105673" w="322528">
                  <a:moveTo>
                    <a:pt x="-368" y="57293"/>
                  </a:moveTo>
                  <a:lnTo>
                    <a:pt x="-368" y="54990"/>
                  </a:lnTo>
                  <a:cubicBezTo>
                    <a:pt x="39985" y="123585"/>
                    <a:pt x="275101" y="120921"/>
                    <a:pt x="320394" y="56286"/>
                  </a:cubicBezTo>
                  <a:lnTo>
                    <a:pt x="322160" y="-73"/>
                  </a:lnTo>
                  <a:cubicBezTo>
                    <a:pt x="273226" y="54666"/>
                    <a:pt x="79364" y="68522"/>
                    <a:pt x="-368" y="179"/>
                  </a:cubicBezTo>
                  <a:close/>
                </a:path>
              </a:pathLst>
            </a:custGeom>
            <a:solidFill>
              <a:srgbClr val="6F6F6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7" name="Google Shape;747;p12"/>
            <p:cNvSpPr/>
            <p:nvPr/>
          </p:nvSpPr>
          <p:spPr>
            <a:xfrm>
              <a:off x="3127982" y="6202694"/>
              <a:ext cx="322528" cy="105660"/>
            </a:xfrm>
            <a:custGeom>
              <a:rect b="b" l="l" r="r" t="t"/>
              <a:pathLst>
                <a:path extrusionOk="0" h="105660" w="322528">
                  <a:moveTo>
                    <a:pt x="-368" y="57293"/>
                  </a:moveTo>
                  <a:lnTo>
                    <a:pt x="-368" y="54990"/>
                  </a:lnTo>
                  <a:cubicBezTo>
                    <a:pt x="39985" y="123549"/>
                    <a:pt x="275101" y="120921"/>
                    <a:pt x="320394" y="56286"/>
                  </a:cubicBezTo>
                  <a:lnTo>
                    <a:pt x="322160" y="-73"/>
                  </a:lnTo>
                  <a:cubicBezTo>
                    <a:pt x="273226" y="54666"/>
                    <a:pt x="79364" y="68486"/>
                    <a:pt x="-368" y="179"/>
                  </a:cubicBezTo>
                  <a:close/>
                </a:path>
              </a:pathLst>
            </a:custGeom>
            <a:solidFill>
              <a:srgbClr val="80808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8" name="Google Shape;748;p12"/>
            <p:cNvSpPr txBox="1"/>
            <p:nvPr/>
          </p:nvSpPr>
          <p:spPr>
            <a:xfrm>
              <a:off x="2048195" y="6398243"/>
              <a:ext cx="19476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3F3F3F"/>
                  </a:solidFill>
                  <a:latin typeface="Open Sans"/>
                  <a:ea typeface="Open Sans"/>
                  <a:cs typeface="Open Sans"/>
                  <a:sym typeface="Open Sans"/>
                </a:rPr>
                <a:t>Structured data</a:t>
              </a:r>
              <a:endParaRPr/>
            </a:p>
          </p:txBody>
        </p:sp>
        <p:sp>
          <p:nvSpPr>
            <p:cNvPr id="749" name="Google Shape;749;p12"/>
            <p:cNvSpPr/>
            <p:nvPr/>
          </p:nvSpPr>
          <p:spPr>
            <a:xfrm>
              <a:off x="2750750" y="2696990"/>
              <a:ext cx="560530" cy="163209"/>
            </a:xfrm>
            <a:custGeom>
              <a:rect b="b" l="l" r="r" t="t"/>
              <a:pathLst>
                <a:path extrusionOk="0" h="163209" w="560530">
                  <a:moveTo>
                    <a:pt x="-368" y="163136"/>
                  </a:moveTo>
                  <a:lnTo>
                    <a:pt x="273948" y="-73"/>
                  </a:lnTo>
                  <a:lnTo>
                    <a:pt x="560162" y="160185"/>
                  </a:lnTo>
                </a:path>
              </a:pathLst>
            </a:custGeom>
            <a:noFill/>
            <a:ln cap="rnd" cmpd="sng" w="19075">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0" name="Google Shape;750;p12"/>
            <p:cNvSpPr/>
            <p:nvPr/>
          </p:nvSpPr>
          <p:spPr>
            <a:xfrm>
              <a:off x="2798927" y="2862323"/>
              <a:ext cx="461651" cy="330773"/>
            </a:xfrm>
            <a:custGeom>
              <a:rect b="b" l="l" r="r" t="t"/>
              <a:pathLst>
                <a:path extrusionOk="0" h="330773" w="461651">
                  <a:moveTo>
                    <a:pt x="461283" y="-73"/>
                  </a:moveTo>
                  <a:lnTo>
                    <a:pt x="461283" y="330700"/>
                  </a:lnTo>
                  <a:lnTo>
                    <a:pt x="-368" y="330700"/>
                  </a:lnTo>
                  <a:lnTo>
                    <a:pt x="-368" y="647"/>
                  </a:lnTo>
                </a:path>
              </a:pathLst>
            </a:custGeom>
            <a:noFill/>
            <a:ln cap="rnd" cmpd="sng" w="19075">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1" name="Google Shape;751;p12"/>
            <p:cNvSpPr/>
            <p:nvPr/>
          </p:nvSpPr>
          <p:spPr>
            <a:xfrm>
              <a:off x="2833798" y="2877222"/>
              <a:ext cx="384625" cy="35988"/>
            </a:xfrm>
            <a:custGeom>
              <a:rect b="b" l="l" r="r" t="t"/>
              <a:pathLst>
                <a:path extrusionOk="0" h="35988" w="384625">
                  <a:moveTo>
                    <a:pt x="-368" y="-73"/>
                  </a:moveTo>
                  <a:lnTo>
                    <a:pt x="384258" y="-73"/>
                  </a:lnTo>
                </a:path>
              </a:pathLst>
            </a:custGeom>
            <a:noFill/>
            <a:ln cap="rnd" cmpd="sng" w="19075">
              <a:solidFill>
                <a:srgbClr val="404040"/>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2" name="Google Shape;752;p12"/>
            <p:cNvSpPr/>
            <p:nvPr/>
          </p:nvSpPr>
          <p:spPr>
            <a:xfrm>
              <a:off x="2945840" y="2926527"/>
              <a:ext cx="163987" cy="96920"/>
            </a:xfrm>
            <a:custGeom>
              <a:rect b="b" l="l" r="r" t="t"/>
              <a:pathLst>
                <a:path extrusionOk="0" h="96920" w="163987">
                  <a:moveTo>
                    <a:pt x="163620" y="-73"/>
                  </a:moveTo>
                  <a:cubicBezTo>
                    <a:pt x="163620" y="-73"/>
                    <a:pt x="163620" y="5310"/>
                    <a:pt x="163620" y="11950"/>
                  </a:cubicBezTo>
                  <a:lnTo>
                    <a:pt x="163620" y="84824"/>
                  </a:lnTo>
                  <a:cubicBezTo>
                    <a:pt x="163620" y="91464"/>
                    <a:pt x="163620" y="96847"/>
                    <a:pt x="163620" y="96847"/>
                  </a:cubicBezTo>
                  <a:lnTo>
                    <a:pt x="-367" y="96847"/>
                  </a:lnTo>
                  <a:cubicBezTo>
                    <a:pt x="-367" y="96847"/>
                    <a:pt x="-367" y="91464"/>
                    <a:pt x="-367" y="84824"/>
                  </a:cubicBezTo>
                  <a:lnTo>
                    <a:pt x="-367" y="11950"/>
                  </a:lnTo>
                  <a:cubicBezTo>
                    <a:pt x="-367" y="5310"/>
                    <a:pt x="-367" y="-73"/>
                    <a:pt x="-367"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3" name="Google Shape;753;p12"/>
            <p:cNvSpPr/>
            <p:nvPr/>
          </p:nvSpPr>
          <p:spPr>
            <a:xfrm>
              <a:off x="2855183" y="3051156"/>
              <a:ext cx="163987" cy="96920"/>
            </a:xfrm>
            <a:custGeom>
              <a:rect b="b" l="l" r="r" t="t"/>
              <a:pathLst>
                <a:path extrusionOk="0" h="96920" w="163987">
                  <a:moveTo>
                    <a:pt x="163620" y="-73"/>
                  </a:moveTo>
                  <a:cubicBezTo>
                    <a:pt x="163620" y="-73"/>
                    <a:pt x="163620" y="5310"/>
                    <a:pt x="163620" y="11951"/>
                  </a:cubicBezTo>
                  <a:lnTo>
                    <a:pt x="163620" y="84824"/>
                  </a:lnTo>
                  <a:cubicBezTo>
                    <a:pt x="163620" y="91465"/>
                    <a:pt x="163620" y="96848"/>
                    <a:pt x="163620" y="96848"/>
                  </a:cubicBezTo>
                  <a:lnTo>
                    <a:pt x="-367" y="96848"/>
                  </a:lnTo>
                  <a:cubicBezTo>
                    <a:pt x="-367" y="96848"/>
                    <a:pt x="-367" y="91465"/>
                    <a:pt x="-367" y="84824"/>
                  </a:cubicBezTo>
                  <a:lnTo>
                    <a:pt x="-367" y="11951"/>
                  </a:lnTo>
                  <a:cubicBezTo>
                    <a:pt x="-367" y="5310"/>
                    <a:pt x="-367" y="-73"/>
                    <a:pt x="-367"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4" name="Google Shape;754;p12"/>
            <p:cNvSpPr/>
            <p:nvPr/>
          </p:nvSpPr>
          <p:spPr>
            <a:xfrm>
              <a:off x="3038336" y="3051156"/>
              <a:ext cx="163987" cy="96920"/>
            </a:xfrm>
            <a:custGeom>
              <a:rect b="b" l="l" r="r" t="t"/>
              <a:pathLst>
                <a:path extrusionOk="0" h="96920" w="163987">
                  <a:moveTo>
                    <a:pt x="163620" y="-73"/>
                  </a:moveTo>
                  <a:cubicBezTo>
                    <a:pt x="163620" y="-73"/>
                    <a:pt x="163620" y="5310"/>
                    <a:pt x="163620" y="11951"/>
                  </a:cubicBezTo>
                  <a:lnTo>
                    <a:pt x="163620" y="84824"/>
                  </a:lnTo>
                  <a:cubicBezTo>
                    <a:pt x="163620" y="91465"/>
                    <a:pt x="163620" y="96848"/>
                    <a:pt x="163620" y="96848"/>
                  </a:cubicBezTo>
                  <a:lnTo>
                    <a:pt x="-367" y="96848"/>
                  </a:lnTo>
                  <a:cubicBezTo>
                    <a:pt x="-367" y="96848"/>
                    <a:pt x="-367" y="91465"/>
                    <a:pt x="-367" y="84824"/>
                  </a:cubicBezTo>
                  <a:lnTo>
                    <a:pt x="-367" y="11951"/>
                  </a:lnTo>
                  <a:cubicBezTo>
                    <a:pt x="-367" y="5310"/>
                    <a:pt x="-367" y="-73"/>
                    <a:pt x="-367"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5" name="Google Shape;755;p12"/>
            <p:cNvSpPr txBox="1"/>
            <p:nvPr/>
          </p:nvSpPr>
          <p:spPr>
            <a:xfrm>
              <a:off x="5826787" y="6809523"/>
              <a:ext cx="180049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66222"/>
                  </a:solidFill>
                  <a:latin typeface="Open Sans"/>
                  <a:ea typeface="Open Sans"/>
                  <a:cs typeface="Open Sans"/>
                  <a:sym typeface="Open Sans"/>
                </a:rPr>
                <a:t>. Data duplication</a:t>
              </a:r>
              <a:endParaRPr/>
            </a:p>
          </p:txBody>
        </p:sp>
        <p:sp>
          <p:nvSpPr>
            <p:cNvPr id="756" name="Google Shape;756;p12"/>
            <p:cNvSpPr txBox="1"/>
            <p:nvPr/>
          </p:nvSpPr>
          <p:spPr>
            <a:xfrm>
              <a:off x="5826787" y="7047553"/>
              <a:ext cx="209294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66222"/>
                  </a:solidFill>
                  <a:latin typeface="Open Sans"/>
                  <a:ea typeface="Open Sans"/>
                  <a:cs typeface="Open Sans"/>
                  <a:sym typeface="Open Sans"/>
                </a:rPr>
                <a:t>. Extra pipeline / sync</a:t>
              </a:r>
              <a:endParaRPr/>
            </a:p>
          </p:txBody>
        </p:sp>
        <p:sp>
          <p:nvSpPr>
            <p:cNvPr id="757" name="Google Shape;757;p12"/>
            <p:cNvSpPr txBox="1"/>
            <p:nvPr/>
          </p:nvSpPr>
          <p:spPr>
            <a:xfrm>
              <a:off x="9879424" y="1739416"/>
              <a:ext cx="137851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BI and reports</a:t>
              </a:r>
              <a:endParaRPr/>
            </a:p>
          </p:txBody>
        </p:sp>
        <p:sp>
          <p:nvSpPr>
            <p:cNvPr id="758" name="Google Shape;758;p12"/>
            <p:cNvSpPr txBox="1"/>
            <p:nvPr/>
          </p:nvSpPr>
          <p:spPr>
            <a:xfrm>
              <a:off x="11329850" y="1739416"/>
              <a:ext cx="12378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Data science</a:t>
              </a:r>
              <a:endParaRPr/>
            </a:p>
          </p:txBody>
        </p:sp>
        <p:sp>
          <p:nvSpPr>
            <p:cNvPr id="759" name="Google Shape;759;p12"/>
            <p:cNvSpPr txBox="1"/>
            <p:nvPr/>
          </p:nvSpPr>
          <p:spPr>
            <a:xfrm>
              <a:off x="12725646" y="1739416"/>
              <a:ext cx="4395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ML</a:t>
              </a:r>
              <a:endParaRPr/>
            </a:p>
          </p:txBody>
        </p:sp>
        <p:sp>
          <p:nvSpPr>
            <p:cNvPr id="760" name="Google Shape;760;p12"/>
            <p:cNvSpPr txBox="1"/>
            <p:nvPr/>
          </p:nvSpPr>
          <p:spPr>
            <a:xfrm>
              <a:off x="10377053" y="3680017"/>
              <a:ext cx="289347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404040"/>
                  </a:solidFill>
                  <a:latin typeface="Open Sans"/>
                  <a:ea typeface="Open Sans"/>
                  <a:cs typeface="Open Sans"/>
                  <a:sym typeface="Open Sans"/>
                </a:rPr>
                <a:t>Metadata, </a:t>
              </a:r>
              <a:r>
                <a:rPr lang="en-US" sz="1600">
                  <a:solidFill>
                    <a:srgbClr val="404040"/>
                  </a:solidFill>
                  <a:latin typeface="Open Sans"/>
                  <a:ea typeface="Open Sans"/>
                  <a:cs typeface="Open Sans"/>
                  <a:sym typeface="Open Sans"/>
                </a:rPr>
                <a:t>c</a:t>
              </a:r>
              <a:r>
                <a:rPr lang="en-US" sz="1600">
                  <a:solidFill>
                    <a:srgbClr val="404040"/>
                  </a:solidFill>
                  <a:latin typeface="Open Sans"/>
                  <a:ea typeface="Open Sans"/>
                  <a:cs typeface="Open Sans"/>
                  <a:sym typeface="Open Sans"/>
                </a:rPr>
                <a:t>aching,  and indexing layer</a:t>
              </a:r>
              <a:endParaRPr/>
            </a:p>
          </p:txBody>
        </p:sp>
        <p:sp>
          <p:nvSpPr>
            <p:cNvPr id="761" name="Google Shape;761;p12"/>
            <p:cNvSpPr txBox="1"/>
            <p:nvPr/>
          </p:nvSpPr>
          <p:spPr>
            <a:xfrm>
              <a:off x="11000074" y="3178021"/>
              <a:ext cx="15584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04040"/>
                  </a:solidFill>
                  <a:latin typeface="Open Sans"/>
                  <a:ea typeface="Open Sans"/>
                  <a:cs typeface="Open Sans"/>
                  <a:sym typeface="Open Sans"/>
                </a:rPr>
                <a:t>Metadata APIs</a:t>
              </a:r>
              <a:endParaRPr/>
            </a:p>
          </p:txBody>
        </p:sp>
        <p:sp>
          <p:nvSpPr>
            <p:cNvPr id="762" name="Google Shape;762;p12"/>
            <p:cNvSpPr txBox="1"/>
            <p:nvPr/>
          </p:nvSpPr>
          <p:spPr>
            <a:xfrm>
              <a:off x="10418941" y="2559631"/>
              <a:ext cx="10182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04040"/>
                  </a:solidFill>
                  <a:latin typeface="Open Sans"/>
                  <a:ea typeface="Open Sans"/>
                  <a:cs typeface="Open Sans"/>
                  <a:sym typeface="Open Sans"/>
                </a:rPr>
                <a:t>SQL APls</a:t>
              </a:r>
              <a:endParaRPr sz="1600">
                <a:solidFill>
                  <a:srgbClr val="404040"/>
                </a:solidFill>
                <a:latin typeface="Open Sans"/>
                <a:ea typeface="Open Sans"/>
                <a:cs typeface="Open Sans"/>
                <a:sym typeface="Open Sans"/>
              </a:endParaRPr>
            </a:p>
          </p:txBody>
        </p:sp>
        <p:sp>
          <p:nvSpPr>
            <p:cNvPr id="763" name="Google Shape;763;p12"/>
            <p:cNvSpPr txBox="1"/>
            <p:nvPr/>
          </p:nvSpPr>
          <p:spPr>
            <a:xfrm>
              <a:off x="11658190" y="2537798"/>
              <a:ext cx="16633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04040"/>
                  </a:solidFill>
                  <a:latin typeface="Open Sans"/>
                  <a:ea typeface="Open Sans"/>
                  <a:cs typeface="Open Sans"/>
                  <a:sym typeface="Open Sans"/>
                </a:rPr>
                <a:t>Dataframe APIs</a:t>
              </a:r>
              <a:endParaRPr/>
            </a:p>
          </p:txBody>
        </p:sp>
        <p:sp>
          <p:nvSpPr>
            <p:cNvPr id="764" name="Google Shape;764;p12"/>
            <p:cNvSpPr txBox="1"/>
            <p:nvPr/>
          </p:nvSpPr>
          <p:spPr>
            <a:xfrm rot="-5400000">
              <a:off x="9210850" y="3213904"/>
              <a:ext cx="14699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Lakehouse</a:t>
              </a:r>
              <a:endParaRPr/>
            </a:p>
          </p:txBody>
        </p:sp>
        <p:sp>
          <p:nvSpPr>
            <p:cNvPr id="765" name="Google Shape;765;p12"/>
            <p:cNvSpPr txBox="1"/>
            <p:nvPr/>
          </p:nvSpPr>
          <p:spPr>
            <a:xfrm>
              <a:off x="5330185" y="4138412"/>
              <a:ext cx="6030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ETL</a:t>
              </a:r>
              <a:endParaRPr sz="2000">
                <a:solidFill>
                  <a:srgbClr val="404040"/>
                </a:solidFill>
                <a:latin typeface="Open Sans"/>
                <a:ea typeface="Open Sans"/>
                <a:cs typeface="Open Sans"/>
                <a:sym typeface="Open Sans"/>
              </a:endParaRPr>
            </a:p>
          </p:txBody>
        </p:sp>
        <p:sp>
          <p:nvSpPr>
            <p:cNvPr id="766" name="Google Shape;766;p12"/>
            <p:cNvSpPr txBox="1"/>
            <p:nvPr/>
          </p:nvSpPr>
          <p:spPr>
            <a:xfrm>
              <a:off x="7100585" y="5323234"/>
              <a:ext cx="122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Datalake</a:t>
              </a:r>
              <a:endParaRPr/>
            </a:p>
          </p:txBody>
        </p:sp>
        <p:sp>
          <p:nvSpPr>
            <p:cNvPr id="767" name="Google Shape;767;p12"/>
            <p:cNvSpPr txBox="1"/>
            <p:nvPr/>
          </p:nvSpPr>
          <p:spPr>
            <a:xfrm>
              <a:off x="5468162" y="6401626"/>
              <a:ext cx="33936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04040"/>
                  </a:solidFill>
                  <a:latin typeface="Open Sans"/>
                  <a:ea typeface="Open Sans"/>
                  <a:cs typeface="Open Sans"/>
                  <a:sym typeface="Open Sans"/>
                </a:rPr>
                <a:t>Structured and unstructured data</a:t>
              </a:r>
              <a:endParaRPr/>
            </a:p>
          </p:txBody>
        </p:sp>
        <p:sp>
          <p:nvSpPr>
            <p:cNvPr id="768" name="Google Shape;768;p12"/>
            <p:cNvSpPr txBox="1"/>
            <p:nvPr/>
          </p:nvSpPr>
          <p:spPr>
            <a:xfrm>
              <a:off x="2728593" y="5171277"/>
              <a:ext cx="6030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ETL</a:t>
              </a:r>
              <a:endParaRPr sz="2000">
                <a:solidFill>
                  <a:srgbClr val="404040"/>
                </a:solidFill>
                <a:latin typeface="Open Sans"/>
                <a:ea typeface="Open Sans"/>
                <a:cs typeface="Open Sans"/>
                <a:sym typeface="Open Sans"/>
              </a:endParaRPr>
            </a:p>
          </p:txBody>
        </p:sp>
        <p:sp>
          <p:nvSpPr>
            <p:cNvPr id="769" name="Google Shape;769;p12"/>
            <p:cNvSpPr txBox="1"/>
            <p:nvPr/>
          </p:nvSpPr>
          <p:spPr>
            <a:xfrm>
              <a:off x="1964046" y="3232040"/>
              <a:ext cx="2135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Data warehouse</a:t>
              </a:r>
              <a:endParaRPr/>
            </a:p>
          </p:txBody>
        </p:sp>
        <p:sp>
          <p:nvSpPr>
            <p:cNvPr id="770" name="Google Shape;770;p12"/>
            <p:cNvSpPr txBox="1"/>
            <p:nvPr/>
          </p:nvSpPr>
          <p:spPr>
            <a:xfrm>
              <a:off x="4668166" y="3125843"/>
              <a:ext cx="2135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Data warehouse</a:t>
              </a:r>
              <a:endParaRPr/>
            </a:p>
          </p:txBody>
        </p:sp>
        <p:sp>
          <p:nvSpPr>
            <p:cNvPr id="771" name="Google Shape;771;p12"/>
            <p:cNvSpPr/>
            <p:nvPr/>
          </p:nvSpPr>
          <p:spPr>
            <a:xfrm>
              <a:off x="5605219" y="2614576"/>
              <a:ext cx="560530" cy="163245"/>
            </a:xfrm>
            <a:custGeom>
              <a:rect b="b" l="l" r="r" t="t"/>
              <a:pathLst>
                <a:path extrusionOk="0" h="163245" w="560530">
                  <a:moveTo>
                    <a:pt x="-368" y="163172"/>
                  </a:moveTo>
                  <a:lnTo>
                    <a:pt x="273947" y="-73"/>
                  </a:lnTo>
                  <a:lnTo>
                    <a:pt x="560162" y="160185"/>
                  </a:lnTo>
                </a:path>
              </a:pathLst>
            </a:custGeom>
            <a:noFill/>
            <a:ln cap="rnd" cmpd="sng" w="19075">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2" name="Google Shape;772;p12"/>
            <p:cNvSpPr/>
            <p:nvPr/>
          </p:nvSpPr>
          <p:spPr>
            <a:xfrm>
              <a:off x="5653396" y="2779944"/>
              <a:ext cx="461651" cy="330773"/>
            </a:xfrm>
            <a:custGeom>
              <a:rect b="b" l="l" r="r" t="t"/>
              <a:pathLst>
                <a:path extrusionOk="0" h="330773" w="461651">
                  <a:moveTo>
                    <a:pt x="461283" y="-73"/>
                  </a:moveTo>
                  <a:lnTo>
                    <a:pt x="461283" y="330700"/>
                  </a:lnTo>
                  <a:lnTo>
                    <a:pt x="-368" y="330700"/>
                  </a:lnTo>
                  <a:lnTo>
                    <a:pt x="-368" y="647"/>
                  </a:lnTo>
                </a:path>
              </a:pathLst>
            </a:custGeom>
            <a:noFill/>
            <a:ln cap="rnd" cmpd="sng" w="19075">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3" name="Google Shape;773;p12"/>
            <p:cNvSpPr/>
            <p:nvPr/>
          </p:nvSpPr>
          <p:spPr>
            <a:xfrm>
              <a:off x="5688267" y="2794808"/>
              <a:ext cx="384624" cy="35988"/>
            </a:xfrm>
            <a:custGeom>
              <a:rect b="b" l="l" r="r" t="t"/>
              <a:pathLst>
                <a:path extrusionOk="0" h="35988" w="384624">
                  <a:moveTo>
                    <a:pt x="-368" y="-73"/>
                  </a:moveTo>
                  <a:lnTo>
                    <a:pt x="384257" y="-73"/>
                  </a:lnTo>
                </a:path>
              </a:pathLst>
            </a:custGeom>
            <a:noFill/>
            <a:ln cap="rnd" cmpd="sng" w="19075">
              <a:solidFill>
                <a:srgbClr val="404040"/>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4" name="Google Shape;774;p12"/>
            <p:cNvSpPr/>
            <p:nvPr/>
          </p:nvSpPr>
          <p:spPr>
            <a:xfrm>
              <a:off x="5800308" y="2844112"/>
              <a:ext cx="163987" cy="96920"/>
            </a:xfrm>
            <a:custGeom>
              <a:rect b="b" l="l" r="r" t="t"/>
              <a:pathLst>
                <a:path extrusionOk="0" h="96920" w="163987">
                  <a:moveTo>
                    <a:pt x="163620" y="-73"/>
                  </a:moveTo>
                  <a:cubicBezTo>
                    <a:pt x="163620" y="-73"/>
                    <a:pt x="163620" y="5310"/>
                    <a:pt x="163620" y="11950"/>
                  </a:cubicBezTo>
                  <a:lnTo>
                    <a:pt x="163620" y="84824"/>
                  </a:lnTo>
                  <a:cubicBezTo>
                    <a:pt x="163620" y="91464"/>
                    <a:pt x="163620" y="96847"/>
                    <a:pt x="163620" y="96847"/>
                  </a:cubicBezTo>
                  <a:lnTo>
                    <a:pt x="-368" y="96847"/>
                  </a:lnTo>
                  <a:cubicBezTo>
                    <a:pt x="-368" y="96847"/>
                    <a:pt x="-368" y="91464"/>
                    <a:pt x="-368" y="84824"/>
                  </a:cubicBezTo>
                  <a:lnTo>
                    <a:pt x="-368" y="11950"/>
                  </a:lnTo>
                  <a:cubicBezTo>
                    <a:pt x="-368" y="5310"/>
                    <a:pt x="-368" y="-73"/>
                    <a:pt x="-368"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5" name="Google Shape;775;p12"/>
            <p:cNvSpPr/>
            <p:nvPr/>
          </p:nvSpPr>
          <p:spPr>
            <a:xfrm>
              <a:off x="5709651" y="2968778"/>
              <a:ext cx="163987" cy="96920"/>
            </a:xfrm>
            <a:custGeom>
              <a:rect b="b" l="l" r="r" t="t"/>
              <a:pathLst>
                <a:path extrusionOk="0" h="96920" w="163987">
                  <a:moveTo>
                    <a:pt x="163620" y="-73"/>
                  </a:moveTo>
                  <a:cubicBezTo>
                    <a:pt x="163620" y="-73"/>
                    <a:pt x="163620" y="5310"/>
                    <a:pt x="163620" y="11950"/>
                  </a:cubicBezTo>
                  <a:lnTo>
                    <a:pt x="163620" y="84824"/>
                  </a:lnTo>
                  <a:cubicBezTo>
                    <a:pt x="163620" y="91465"/>
                    <a:pt x="163620" y="96847"/>
                    <a:pt x="163620" y="96847"/>
                  </a:cubicBezTo>
                  <a:lnTo>
                    <a:pt x="-367" y="96847"/>
                  </a:lnTo>
                  <a:cubicBezTo>
                    <a:pt x="-367" y="96847"/>
                    <a:pt x="-367" y="91464"/>
                    <a:pt x="-367" y="84824"/>
                  </a:cubicBezTo>
                  <a:lnTo>
                    <a:pt x="-367" y="11950"/>
                  </a:lnTo>
                  <a:cubicBezTo>
                    <a:pt x="-367" y="5310"/>
                    <a:pt x="-367" y="-73"/>
                    <a:pt x="-367"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6" name="Google Shape;776;p12"/>
            <p:cNvSpPr/>
            <p:nvPr/>
          </p:nvSpPr>
          <p:spPr>
            <a:xfrm>
              <a:off x="5892804" y="2968778"/>
              <a:ext cx="163987" cy="96920"/>
            </a:xfrm>
            <a:custGeom>
              <a:rect b="b" l="l" r="r" t="t"/>
              <a:pathLst>
                <a:path extrusionOk="0" h="96920" w="163987">
                  <a:moveTo>
                    <a:pt x="163620" y="-73"/>
                  </a:moveTo>
                  <a:cubicBezTo>
                    <a:pt x="163620" y="-73"/>
                    <a:pt x="163620" y="5310"/>
                    <a:pt x="163620" y="11950"/>
                  </a:cubicBezTo>
                  <a:lnTo>
                    <a:pt x="163620" y="84824"/>
                  </a:lnTo>
                  <a:cubicBezTo>
                    <a:pt x="163620" y="91465"/>
                    <a:pt x="163620" y="96847"/>
                    <a:pt x="163620" y="96847"/>
                  </a:cubicBezTo>
                  <a:lnTo>
                    <a:pt x="-368" y="96847"/>
                  </a:lnTo>
                  <a:cubicBezTo>
                    <a:pt x="-368" y="96847"/>
                    <a:pt x="-368" y="91464"/>
                    <a:pt x="-368" y="84824"/>
                  </a:cubicBezTo>
                  <a:lnTo>
                    <a:pt x="-368" y="11950"/>
                  </a:lnTo>
                  <a:cubicBezTo>
                    <a:pt x="-368" y="5310"/>
                    <a:pt x="-368" y="-73"/>
                    <a:pt x="-368" y="-73"/>
                  </a:cubicBezTo>
                  <a:close/>
                </a:path>
              </a:pathLst>
            </a:custGeom>
            <a:solidFill>
              <a:srgbClr val="029E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7" name="Google Shape;777;p12"/>
            <p:cNvSpPr/>
            <p:nvPr/>
          </p:nvSpPr>
          <p:spPr>
            <a:xfrm>
              <a:off x="4392492" y="1233844"/>
              <a:ext cx="36060" cy="6563044"/>
            </a:xfrm>
            <a:custGeom>
              <a:rect b="b" l="l" r="r" t="t"/>
              <a:pathLst>
                <a:path extrusionOk="0" h="6563044" w="36060">
                  <a:moveTo>
                    <a:pt x="-368" y="6562972"/>
                  </a:moveTo>
                  <a:lnTo>
                    <a:pt x="-368" y="-73"/>
                  </a:lnTo>
                </a:path>
              </a:pathLst>
            </a:custGeom>
            <a:solidFill>
              <a:srgbClr val="000000"/>
            </a:solidFill>
            <a:ln cap="flat" cmpd="sng" w="15250">
              <a:solidFill>
                <a:srgbClr val="404040"/>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8" name="Google Shape;778;p12"/>
            <p:cNvSpPr/>
            <p:nvPr/>
          </p:nvSpPr>
          <p:spPr>
            <a:xfrm>
              <a:off x="9220282" y="1233844"/>
              <a:ext cx="36060" cy="6563044"/>
            </a:xfrm>
            <a:custGeom>
              <a:rect b="b" l="l" r="r" t="t"/>
              <a:pathLst>
                <a:path extrusionOk="0" h="6563044" w="36060">
                  <a:moveTo>
                    <a:pt x="-368" y="6562972"/>
                  </a:moveTo>
                  <a:lnTo>
                    <a:pt x="-368" y="-73"/>
                  </a:lnTo>
                </a:path>
              </a:pathLst>
            </a:custGeom>
            <a:noFill/>
            <a:ln cap="flat" cmpd="sng" w="15250">
              <a:solidFill>
                <a:srgbClr val="404040"/>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9" name="Google Shape;779;p12"/>
            <p:cNvSpPr/>
            <p:nvPr/>
          </p:nvSpPr>
          <p:spPr>
            <a:xfrm>
              <a:off x="14429741" y="1233844"/>
              <a:ext cx="36060" cy="6563044"/>
            </a:xfrm>
            <a:custGeom>
              <a:rect b="b" l="l" r="r" t="t"/>
              <a:pathLst>
                <a:path extrusionOk="0" h="6563044" w="36060">
                  <a:moveTo>
                    <a:pt x="-368" y="6562972"/>
                  </a:moveTo>
                  <a:lnTo>
                    <a:pt x="-368" y="-73"/>
                  </a:lnTo>
                </a:path>
              </a:pathLst>
            </a:custGeom>
            <a:noFill/>
            <a:ln cap="flat" cmpd="sng" w="15250">
              <a:solidFill>
                <a:srgbClr val="404040"/>
              </a:solidFill>
              <a:prstDash val="dashDot"/>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0" name="Google Shape;780;p12"/>
            <p:cNvSpPr/>
            <p:nvPr/>
          </p:nvSpPr>
          <p:spPr>
            <a:xfrm>
              <a:off x="2362627" y="7799265"/>
              <a:ext cx="11919227" cy="35988"/>
            </a:xfrm>
            <a:custGeom>
              <a:rect b="b" l="l" r="r" t="t"/>
              <a:pathLst>
                <a:path extrusionOk="0" h="35988" w="11919227">
                  <a:moveTo>
                    <a:pt x="11918860" y="-73"/>
                  </a:moveTo>
                  <a:lnTo>
                    <a:pt x="-368" y="-73"/>
                  </a:lnTo>
                </a:path>
              </a:pathLst>
            </a:custGeom>
            <a:noFill/>
            <a:ln cap="flat" cmpd="sng" w="1525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1" name="Google Shape;781;p12"/>
            <p:cNvSpPr txBox="1"/>
            <p:nvPr/>
          </p:nvSpPr>
          <p:spPr>
            <a:xfrm>
              <a:off x="3463575" y="7291197"/>
              <a:ext cx="8178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Gen1</a:t>
              </a:r>
              <a:endParaRPr/>
            </a:p>
          </p:txBody>
        </p:sp>
        <p:sp>
          <p:nvSpPr>
            <p:cNvPr id="782" name="Google Shape;782;p12"/>
            <p:cNvSpPr txBox="1"/>
            <p:nvPr/>
          </p:nvSpPr>
          <p:spPr>
            <a:xfrm>
              <a:off x="8405858" y="7291197"/>
              <a:ext cx="8178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Gen2</a:t>
              </a:r>
              <a:endParaRPr/>
            </a:p>
          </p:txBody>
        </p:sp>
        <p:sp>
          <p:nvSpPr>
            <p:cNvPr id="783" name="Google Shape;783;p12"/>
            <p:cNvSpPr txBox="1"/>
            <p:nvPr/>
          </p:nvSpPr>
          <p:spPr>
            <a:xfrm>
              <a:off x="13558089" y="7291197"/>
              <a:ext cx="8178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4040"/>
                  </a:solidFill>
                  <a:latin typeface="Open Sans"/>
                  <a:ea typeface="Open Sans"/>
                  <a:cs typeface="Open Sans"/>
                  <a:sym typeface="Open Sans"/>
                </a:rPr>
                <a:t>Gen3</a:t>
              </a:r>
              <a:endParaRPr/>
            </a:p>
          </p:txBody>
        </p:sp>
        <p:sp>
          <p:nvSpPr>
            <p:cNvPr id="784" name="Google Shape;784;p12"/>
            <p:cNvSpPr/>
            <p:nvPr/>
          </p:nvSpPr>
          <p:spPr>
            <a:xfrm>
              <a:off x="1982222" y="7602730"/>
              <a:ext cx="269795" cy="400372"/>
            </a:xfrm>
            <a:custGeom>
              <a:rect b="b" l="l" r="r" t="t"/>
              <a:pathLst>
                <a:path extrusionOk="0" h="400372" w="269795">
                  <a:moveTo>
                    <a:pt x="178746" y="-73"/>
                  </a:moveTo>
                  <a:cubicBezTo>
                    <a:pt x="263345" y="61900"/>
                    <a:pt x="292915" y="174509"/>
                    <a:pt x="249678" y="269951"/>
                  </a:cubicBezTo>
                  <a:cubicBezTo>
                    <a:pt x="206405" y="365393"/>
                    <a:pt x="102153" y="417577"/>
                    <a:pt x="-368" y="395119"/>
                  </a:cubicBezTo>
                </a:path>
              </a:pathLst>
            </a:custGeom>
            <a:noFill/>
            <a:ln cap="rnd" cmpd="sng" w="12700">
              <a:solidFill>
                <a:srgbClr val="404040"/>
              </a:solidFill>
              <a:prstDash val="dashDot"/>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5" name="Google Shape;785;p12"/>
            <p:cNvSpPr/>
            <p:nvPr/>
          </p:nvSpPr>
          <p:spPr>
            <a:xfrm>
              <a:off x="1807745" y="7559725"/>
              <a:ext cx="368700" cy="439349"/>
            </a:xfrm>
            <a:custGeom>
              <a:rect b="b" l="l" r="r" t="t"/>
              <a:pathLst>
                <a:path extrusionOk="0" h="439349" w="368700">
                  <a:moveTo>
                    <a:pt x="179735" y="439276"/>
                  </a:moveTo>
                  <a:cubicBezTo>
                    <a:pt x="87852" y="421606"/>
                    <a:pt x="16956" y="348369"/>
                    <a:pt x="2352" y="256165"/>
                  </a:cubicBezTo>
                  <a:cubicBezTo>
                    <a:pt x="-12217" y="163926"/>
                    <a:pt x="32679" y="72478"/>
                    <a:pt x="114609" y="27421"/>
                  </a:cubicBezTo>
                  <a:cubicBezTo>
                    <a:pt x="196575" y="-17602"/>
                    <a:pt x="298015" y="-6589"/>
                    <a:pt x="368333" y="55024"/>
                  </a:cubicBezTo>
                </a:path>
              </a:pathLst>
            </a:custGeom>
            <a:noFill/>
            <a:ln cap="rnd" cmpd="sng" w="127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6" name="Google Shape;786;p12"/>
            <p:cNvSpPr/>
            <p:nvPr/>
          </p:nvSpPr>
          <p:spPr>
            <a:xfrm>
              <a:off x="2010999" y="7634076"/>
              <a:ext cx="138869" cy="229823"/>
            </a:xfrm>
            <a:custGeom>
              <a:rect b="b" l="l" r="r" t="t"/>
              <a:pathLst>
                <a:path extrusionOk="0" h="229823" w="138869">
                  <a:moveTo>
                    <a:pt x="-368" y="-73"/>
                  </a:moveTo>
                  <a:lnTo>
                    <a:pt x="-368" y="149748"/>
                  </a:lnTo>
                  <a:lnTo>
                    <a:pt x="138502" y="229751"/>
                  </a:lnTo>
                </a:path>
              </a:pathLst>
            </a:custGeom>
            <a:noFill/>
            <a:ln cap="flat" cmpd="sng" w="127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787" name="Google Shape;787;p12"/>
            <p:cNvGrpSpPr/>
            <p:nvPr/>
          </p:nvGrpSpPr>
          <p:grpSpPr>
            <a:xfrm>
              <a:off x="5326519" y="4542031"/>
              <a:ext cx="650970" cy="649479"/>
              <a:chOff x="5326519" y="4542031"/>
              <a:chExt cx="650970" cy="649479"/>
            </a:xfrm>
          </p:grpSpPr>
          <p:sp>
            <p:nvSpPr>
              <p:cNvPr id="788" name="Google Shape;788;p12"/>
              <p:cNvSpPr/>
              <p:nvPr/>
            </p:nvSpPr>
            <p:spPr>
              <a:xfrm>
                <a:off x="5326519" y="4542031"/>
                <a:ext cx="650970" cy="649479"/>
              </a:xfrm>
              <a:custGeom>
                <a:rect b="b" l="l" r="r" t="t"/>
                <a:pathLst>
                  <a:path extrusionOk="0" h="649479" w="650970">
                    <a:moveTo>
                      <a:pt x="274236" y="647654"/>
                    </a:moveTo>
                    <a:cubicBezTo>
                      <a:pt x="267673" y="645063"/>
                      <a:pt x="259740" y="638297"/>
                      <a:pt x="256675" y="632719"/>
                    </a:cubicBezTo>
                    <a:cubicBezTo>
                      <a:pt x="254258" y="628293"/>
                      <a:pt x="253718" y="621527"/>
                      <a:pt x="253032" y="587409"/>
                    </a:cubicBezTo>
                    <a:cubicBezTo>
                      <a:pt x="252275" y="549837"/>
                      <a:pt x="251987" y="546994"/>
                      <a:pt x="248777" y="542675"/>
                    </a:cubicBezTo>
                    <a:cubicBezTo>
                      <a:pt x="241637" y="533138"/>
                      <a:pt x="227898" y="529287"/>
                      <a:pt x="218486" y="534146"/>
                    </a:cubicBezTo>
                    <a:cubicBezTo>
                      <a:pt x="216430" y="535226"/>
                      <a:pt x="203376" y="547282"/>
                      <a:pt x="189493" y="560994"/>
                    </a:cubicBezTo>
                    <a:cubicBezTo>
                      <a:pt x="163024" y="587085"/>
                      <a:pt x="157291" y="590972"/>
                      <a:pt x="145138" y="590900"/>
                    </a:cubicBezTo>
                    <a:cubicBezTo>
                      <a:pt x="132841" y="590828"/>
                      <a:pt x="126675" y="586330"/>
                      <a:pt x="93823" y="553328"/>
                    </a:cubicBezTo>
                    <a:cubicBezTo>
                      <a:pt x="61332" y="520614"/>
                      <a:pt x="57510" y="515395"/>
                      <a:pt x="57510" y="503159"/>
                    </a:cubicBezTo>
                    <a:cubicBezTo>
                      <a:pt x="57510" y="491391"/>
                      <a:pt x="61549" y="485453"/>
                      <a:pt x="86683" y="460045"/>
                    </a:cubicBezTo>
                    <a:cubicBezTo>
                      <a:pt x="99990" y="446657"/>
                      <a:pt x="112034" y="433881"/>
                      <a:pt x="113513" y="431650"/>
                    </a:cubicBezTo>
                    <a:cubicBezTo>
                      <a:pt x="117191" y="426108"/>
                      <a:pt x="116903" y="414159"/>
                      <a:pt x="112972" y="407717"/>
                    </a:cubicBezTo>
                    <a:cubicBezTo>
                      <a:pt x="106481" y="397064"/>
                      <a:pt x="105038" y="396740"/>
                      <a:pt x="60575" y="395841"/>
                    </a:cubicBezTo>
                    <a:lnTo>
                      <a:pt x="20331" y="395013"/>
                    </a:lnTo>
                    <a:lnTo>
                      <a:pt x="13408" y="390155"/>
                    </a:lnTo>
                    <a:cubicBezTo>
                      <a:pt x="9621" y="387456"/>
                      <a:pt x="4970" y="382345"/>
                      <a:pt x="3094" y="378782"/>
                    </a:cubicBezTo>
                    <a:cubicBezTo>
                      <a:pt x="-151" y="372592"/>
                      <a:pt x="-295" y="369785"/>
                      <a:pt x="-295" y="323215"/>
                    </a:cubicBezTo>
                    <a:lnTo>
                      <a:pt x="-295" y="274163"/>
                    </a:lnTo>
                    <a:lnTo>
                      <a:pt x="4609" y="267217"/>
                    </a:lnTo>
                    <a:cubicBezTo>
                      <a:pt x="13841" y="254117"/>
                      <a:pt x="15499" y="253685"/>
                      <a:pt x="60864" y="252750"/>
                    </a:cubicBezTo>
                    <a:cubicBezTo>
                      <a:pt x="105038" y="251850"/>
                      <a:pt x="106481" y="251526"/>
                      <a:pt x="113008" y="240873"/>
                    </a:cubicBezTo>
                    <a:cubicBezTo>
                      <a:pt x="116939" y="234467"/>
                      <a:pt x="117191" y="222483"/>
                      <a:pt x="113513" y="216940"/>
                    </a:cubicBezTo>
                    <a:cubicBezTo>
                      <a:pt x="112034" y="214745"/>
                      <a:pt x="99990" y="201933"/>
                      <a:pt x="86683" y="188546"/>
                    </a:cubicBezTo>
                    <a:cubicBezTo>
                      <a:pt x="61369" y="162957"/>
                      <a:pt x="57510" y="157199"/>
                      <a:pt x="57582" y="145107"/>
                    </a:cubicBezTo>
                    <a:cubicBezTo>
                      <a:pt x="57655" y="132835"/>
                      <a:pt x="62162" y="126645"/>
                      <a:pt x="95230" y="93895"/>
                    </a:cubicBezTo>
                    <a:cubicBezTo>
                      <a:pt x="128009" y="61433"/>
                      <a:pt x="133238" y="57654"/>
                      <a:pt x="145499" y="57654"/>
                    </a:cubicBezTo>
                    <a:cubicBezTo>
                      <a:pt x="157291" y="57654"/>
                      <a:pt x="163241" y="61685"/>
                      <a:pt x="189493" y="87597"/>
                    </a:cubicBezTo>
                    <a:cubicBezTo>
                      <a:pt x="203376" y="101308"/>
                      <a:pt x="216430" y="113401"/>
                      <a:pt x="218486" y="114445"/>
                    </a:cubicBezTo>
                    <a:cubicBezTo>
                      <a:pt x="227898" y="119303"/>
                      <a:pt x="241673" y="115452"/>
                      <a:pt x="248777" y="105915"/>
                    </a:cubicBezTo>
                    <a:cubicBezTo>
                      <a:pt x="251987" y="101597"/>
                      <a:pt x="252275" y="98753"/>
                      <a:pt x="253032" y="61181"/>
                    </a:cubicBezTo>
                    <a:cubicBezTo>
                      <a:pt x="253934" y="15656"/>
                      <a:pt x="254366" y="14036"/>
                      <a:pt x="267493" y="4823"/>
                    </a:cubicBezTo>
                    <a:lnTo>
                      <a:pt x="274488" y="-72"/>
                    </a:lnTo>
                    <a:lnTo>
                      <a:pt x="324577" y="-72"/>
                    </a:lnTo>
                    <a:lnTo>
                      <a:pt x="374630" y="-72"/>
                    </a:lnTo>
                    <a:lnTo>
                      <a:pt x="381228" y="4283"/>
                    </a:lnTo>
                    <a:cubicBezTo>
                      <a:pt x="384871" y="6694"/>
                      <a:pt x="389594" y="11445"/>
                      <a:pt x="391723" y="14864"/>
                    </a:cubicBezTo>
                    <a:cubicBezTo>
                      <a:pt x="395437" y="20838"/>
                      <a:pt x="395617" y="22493"/>
                      <a:pt x="396411" y="61181"/>
                    </a:cubicBezTo>
                    <a:cubicBezTo>
                      <a:pt x="397168" y="98753"/>
                      <a:pt x="397420" y="101597"/>
                      <a:pt x="400629" y="105915"/>
                    </a:cubicBezTo>
                    <a:cubicBezTo>
                      <a:pt x="407770" y="115452"/>
                      <a:pt x="421508" y="119303"/>
                      <a:pt x="430921" y="114445"/>
                    </a:cubicBezTo>
                    <a:cubicBezTo>
                      <a:pt x="432975" y="113365"/>
                      <a:pt x="446029" y="101308"/>
                      <a:pt x="459913" y="87597"/>
                    </a:cubicBezTo>
                    <a:cubicBezTo>
                      <a:pt x="486382" y="61505"/>
                      <a:pt x="492116" y="57618"/>
                      <a:pt x="504268" y="57690"/>
                    </a:cubicBezTo>
                    <a:cubicBezTo>
                      <a:pt x="516565" y="57762"/>
                      <a:pt x="522768" y="62297"/>
                      <a:pt x="555583" y="95299"/>
                    </a:cubicBezTo>
                    <a:cubicBezTo>
                      <a:pt x="588109" y="127976"/>
                      <a:pt x="591896" y="133231"/>
                      <a:pt x="591896" y="145467"/>
                    </a:cubicBezTo>
                    <a:cubicBezTo>
                      <a:pt x="591896" y="157199"/>
                      <a:pt x="587857" y="163174"/>
                      <a:pt x="562723" y="188546"/>
                    </a:cubicBezTo>
                    <a:cubicBezTo>
                      <a:pt x="549452" y="201933"/>
                      <a:pt x="537372" y="214745"/>
                      <a:pt x="535893" y="216940"/>
                    </a:cubicBezTo>
                    <a:cubicBezTo>
                      <a:pt x="532252" y="222483"/>
                      <a:pt x="532504" y="234467"/>
                      <a:pt x="536435" y="240873"/>
                    </a:cubicBezTo>
                    <a:cubicBezTo>
                      <a:pt x="542925" y="251526"/>
                      <a:pt x="544368" y="251850"/>
                      <a:pt x="588831" y="252750"/>
                    </a:cubicBezTo>
                    <a:lnTo>
                      <a:pt x="629110" y="253577"/>
                    </a:lnTo>
                    <a:lnTo>
                      <a:pt x="635998" y="258435"/>
                    </a:lnTo>
                    <a:cubicBezTo>
                      <a:pt x="649160" y="267757"/>
                      <a:pt x="649665" y="269916"/>
                      <a:pt x="650207" y="322495"/>
                    </a:cubicBezTo>
                    <a:lnTo>
                      <a:pt x="650675" y="368669"/>
                    </a:lnTo>
                    <a:lnTo>
                      <a:pt x="646384" y="377451"/>
                    </a:lnTo>
                    <a:cubicBezTo>
                      <a:pt x="643427" y="383460"/>
                      <a:pt x="639929" y="387636"/>
                      <a:pt x="635314" y="390622"/>
                    </a:cubicBezTo>
                    <a:lnTo>
                      <a:pt x="628534" y="395013"/>
                    </a:lnTo>
                    <a:lnTo>
                      <a:pt x="588542" y="395841"/>
                    </a:lnTo>
                    <a:cubicBezTo>
                      <a:pt x="544403" y="396740"/>
                      <a:pt x="542925" y="397064"/>
                      <a:pt x="536435" y="407717"/>
                    </a:cubicBezTo>
                    <a:cubicBezTo>
                      <a:pt x="532504" y="414159"/>
                      <a:pt x="532252" y="426108"/>
                      <a:pt x="535893" y="431650"/>
                    </a:cubicBezTo>
                    <a:cubicBezTo>
                      <a:pt x="537372" y="433845"/>
                      <a:pt x="549452" y="446657"/>
                      <a:pt x="562723" y="460045"/>
                    </a:cubicBezTo>
                    <a:cubicBezTo>
                      <a:pt x="587857" y="485453"/>
                      <a:pt x="591896" y="491391"/>
                      <a:pt x="591896" y="503159"/>
                    </a:cubicBezTo>
                    <a:cubicBezTo>
                      <a:pt x="591896" y="515395"/>
                      <a:pt x="588109" y="520614"/>
                      <a:pt x="555583" y="553328"/>
                    </a:cubicBezTo>
                    <a:cubicBezTo>
                      <a:pt x="522768" y="586330"/>
                      <a:pt x="516565" y="590864"/>
                      <a:pt x="504268" y="590900"/>
                    </a:cubicBezTo>
                    <a:cubicBezTo>
                      <a:pt x="492116" y="590972"/>
                      <a:pt x="486382" y="587085"/>
                      <a:pt x="459913" y="560994"/>
                    </a:cubicBezTo>
                    <a:cubicBezTo>
                      <a:pt x="446029" y="547282"/>
                      <a:pt x="432975" y="535226"/>
                      <a:pt x="430921" y="534146"/>
                    </a:cubicBezTo>
                    <a:cubicBezTo>
                      <a:pt x="421508" y="529287"/>
                      <a:pt x="407770" y="533174"/>
                      <a:pt x="400629" y="542675"/>
                    </a:cubicBezTo>
                    <a:cubicBezTo>
                      <a:pt x="397420" y="546994"/>
                      <a:pt x="397168" y="549837"/>
                      <a:pt x="396411" y="587661"/>
                    </a:cubicBezTo>
                    <a:lnTo>
                      <a:pt x="395581" y="628077"/>
                    </a:lnTo>
                    <a:lnTo>
                      <a:pt x="390676" y="634915"/>
                    </a:lnTo>
                    <a:cubicBezTo>
                      <a:pt x="388008" y="638693"/>
                      <a:pt x="382527" y="643480"/>
                      <a:pt x="378488" y="645603"/>
                    </a:cubicBezTo>
                    <a:cubicBezTo>
                      <a:pt x="371275" y="649418"/>
                      <a:pt x="370591" y="649490"/>
                      <a:pt x="324721" y="649382"/>
                    </a:cubicBezTo>
                    <a:cubicBezTo>
                      <a:pt x="298289" y="649310"/>
                      <a:pt x="276544" y="648590"/>
                      <a:pt x="274272" y="647654"/>
                    </a:cubicBezTo>
                    <a:close/>
                    <a:moveTo>
                      <a:pt x="371060" y="621491"/>
                    </a:moveTo>
                    <a:cubicBezTo>
                      <a:pt x="373151" y="618468"/>
                      <a:pt x="373583" y="611809"/>
                      <a:pt x="373583" y="581939"/>
                    </a:cubicBezTo>
                    <a:cubicBezTo>
                      <a:pt x="373583" y="541703"/>
                      <a:pt x="374665" y="535801"/>
                      <a:pt x="384077" y="524825"/>
                    </a:cubicBezTo>
                    <a:cubicBezTo>
                      <a:pt x="387071" y="521334"/>
                      <a:pt x="393454" y="516331"/>
                      <a:pt x="398250" y="513668"/>
                    </a:cubicBezTo>
                    <a:cubicBezTo>
                      <a:pt x="405858" y="509457"/>
                      <a:pt x="408635" y="508846"/>
                      <a:pt x="419994" y="508846"/>
                    </a:cubicBezTo>
                    <a:cubicBezTo>
                      <a:pt x="439214" y="508846"/>
                      <a:pt x="444335" y="511904"/>
                      <a:pt x="474735" y="541668"/>
                    </a:cubicBezTo>
                    <a:cubicBezTo>
                      <a:pt x="493269" y="559842"/>
                      <a:pt x="501167" y="566572"/>
                      <a:pt x="504052" y="566572"/>
                    </a:cubicBezTo>
                    <a:cubicBezTo>
                      <a:pt x="509714" y="566572"/>
                      <a:pt x="567447" y="508918"/>
                      <a:pt x="567447" y="503268"/>
                    </a:cubicBezTo>
                    <a:cubicBezTo>
                      <a:pt x="567447" y="500316"/>
                      <a:pt x="560956" y="492759"/>
                      <a:pt x="542420" y="473973"/>
                    </a:cubicBezTo>
                    <a:cubicBezTo>
                      <a:pt x="512237" y="443454"/>
                      <a:pt x="509641" y="439208"/>
                      <a:pt x="509641" y="420241"/>
                    </a:cubicBezTo>
                    <a:cubicBezTo>
                      <a:pt x="509641" y="409121"/>
                      <a:pt x="510362" y="405090"/>
                      <a:pt x="513211" y="399728"/>
                    </a:cubicBezTo>
                    <a:cubicBezTo>
                      <a:pt x="518693" y="389435"/>
                      <a:pt x="523994" y="383928"/>
                      <a:pt x="533514" y="378674"/>
                    </a:cubicBezTo>
                    <a:lnTo>
                      <a:pt x="542205" y="373888"/>
                    </a:lnTo>
                    <a:lnTo>
                      <a:pt x="581835" y="373060"/>
                    </a:lnTo>
                    <a:cubicBezTo>
                      <a:pt x="618690" y="372304"/>
                      <a:pt x="621647" y="372053"/>
                      <a:pt x="623774" y="369101"/>
                    </a:cubicBezTo>
                    <a:cubicBezTo>
                      <a:pt x="627163" y="364458"/>
                      <a:pt x="627163" y="284132"/>
                      <a:pt x="623774" y="279489"/>
                    </a:cubicBezTo>
                    <a:cubicBezTo>
                      <a:pt x="621647" y="276574"/>
                      <a:pt x="618690" y="276286"/>
                      <a:pt x="581835" y="275530"/>
                    </a:cubicBezTo>
                    <a:cubicBezTo>
                      <a:pt x="544945" y="274775"/>
                      <a:pt x="541736" y="274451"/>
                      <a:pt x="535497" y="271140"/>
                    </a:cubicBezTo>
                    <a:cubicBezTo>
                      <a:pt x="525183" y="265634"/>
                      <a:pt x="519667" y="260343"/>
                      <a:pt x="514437" y="250878"/>
                    </a:cubicBezTo>
                    <a:cubicBezTo>
                      <a:pt x="510146" y="243141"/>
                      <a:pt x="509605" y="240657"/>
                      <a:pt x="509641" y="228385"/>
                    </a:cubicBezTo>
                    <a:cubicBezTo>
                      <a:pt x="509641" y="209419"/>
                      <a:pt x="512129" y="205424"/>
                      <a:pt x="542384" y="174690"/>
                    </a:cubicBezTo>
                    <a:cubicBezTo>
                      <a:pt x="560956" y="155831"/>
                      <a:pt x="567447" y="148202"/>
                      <a:pt x="567447" y="145251"/>
                    </a:cubicBezTo>
                    <a:cubicBezTo>
                      <a:pt x="567447" y="142264"/>
                      <a:pt x="559910" y="133806"/>
                      <a:pt x="536795" y="110845"/>
                    </a:cubicBezTo>
                    <a:cubicBezTo>
                      <a:pt x="519955" y="94111"/>
                      <a:pt x="505206" y="80399"/>
                      <a:pt x="504015" y="80399"/>
                    </a:cubicBezTo>
                    <a:cubicBezTo>
                      <a:pt x="502826" y="80399"/>
                      <a:pt x="489916" y="92132"/>
                      <a:pt x="475311" y="106455"/>
                    </a:cubicBezTo>
                    <a:cubicBezTo>
                      <a:pt x="443433" y="137729"/>
                      <a:pt x="437231" y="141436"/>
                      <a:pt x="418588" y="140213"/>
                    </a:cubicBezTo>
                    <a:cubicBezTo>
                      <a:pt x="400305" y="139025"/>
                      <a:pt x="386133" y="130172"/>
                      <a:pt x="378415" y="115128"/>
                    </a:cubicBezTo>
                    <a:cubicBezTo>
                      <a:pt x="374557" y="107535"/>
                      <a:pt x="374377" y="105735"/>
                      <a:pt x="373583" y="68055"/>
                    </a:cubicBezTo>
                    <a:cubicBezTo>
                      <a:pt x="372970" y="38184"/>
                      <a:pt x="372249" y="28251"/>
                      <a:pt x="370518" y="26200"/>
                    </a:cubicBezTo>
                    <a:cubicBezTo>
                      <a:pt x="368572" y="23825"/>
                      <a:pt x="363198" y="23501"/>
                      <a:pt x="324612" y="23501"/>
                    </a:cubicBezTo>
                    <a:cubicBezTo>
                      <a:pt x="281304" y="23501"/>
                      <a:pt x="280871" y="23537"/>
                      <a:pt x="278347" y="27136"/>
                    </a:cubicBezTo>
                    <a:cubicBezTo>
                      <a:pt x="276256" y="30123"/>
                      <a:pt x="275822" y="36745"/>
                      <a:pt x="275822" y="66364"/>
                    </a:cubicBezTo>
                    <a:cubicBezTo>
                      <a:pt x="275822" y="106023"/>
                      <a:pt x="275065" y="110414"/>
                      <a:pt x="266267" y="121966"/>
                    </a:cubicBezTo>
                    <a:cubicBezTo>
                      <a:pt x="257684" y="133159"/>
                      <a:pt x="245929" y="139277"/>
                      <a:pt x="231036" y="140213"/>
                    </a:cubicBezTo>
                    <a:cubicBezTo>
                      <a:pt x="212139" y="141436"/>
                      <a:pt x="206045" y="137837"/>
                      <a:pt x="174095" y="106455"/>
                    </a:cubicBezTo>
                    <a:cubicBezTo>
                      <a:pt x="159491" y="92132"/>
                      <a:pt x="146544" y="80399"/>
                      <a:pt x="145355" y="80399"/>
                    </a:cubicBezTo>
                    <a:cubicBezTo>
                      <a:pt x="142506" y="80399"/>
                      <a:pt x="80337" y="142408"/>
                      <a:pt x="80337" y="145251"/>
                    </a:cubicBezTo>
                    <a:cubicBezTo>
                      <a:pt x="80337" y="146438"/>
                      <a:pt x="91984" y="159322"/>
                      <a:pt x="106264" y="173862"/>
                    </a:cubicBezTo>
                    <a:cubicBezTo>
                      <a:pt x="120725" y="188618"/>
                      <a:pt x="133779" y="203409"/>
                      <a:pt x="135834" y="207403"/>
                    </a:cubicBezTo>
                    <a:cubicBezTo>
                      <a:pt x="141136" y="217840"/>
                      <a:pt x="141856" y="233208"/>
                      <a:pt x="137566" y="244616"/>
                    </a:cubicBezTo>
                    <a:cubicBezTo>
                      <a:pt x="133094" y="256420"/>
                      <a:pt x="126602" y="263978"/>
                      <a:pt x="115929" y="269880"/>
                    </a:cubicBezTo>
                    <a:lnTo>
                      <a:pt x="107202" y="274703"/>
                    </a:lnTo>
                    <a:lnTo>
                      <a:pt x="67968" y="275530"/>
                    </a:lnTo>
                    <a:cubicBezTo>
                      <a:pt x="38037" y="276142"/>
                      <a:pt x="28048" y="276862"/>
                      <a:pt x="25993" y="278553"/>
                    </a:cubicBezTo>
                    <a:cubicBezTo>
                      <a:pt x="23613" y="280533"/>
                      <a:pt x="23325" y="285859"/>
                      <a:pt x="23325" y="324295"/>
                    </a:cubicBezTo>
                    <a:cubicBezTo>
                      <a:pt x="23325" y="362731"/>
                      <a:pt x="23613" y="368057"/>
                      <a:pt x="25993" y="370037"/>
                    </a:cubicBezTo>
                    <a:cubicBezTo>
                      <a:pt x="28048" y="371729"/>
                      <a:pt x="38037" y="372448"/>
                      <a:pt x="67968" y="373060"/>
                    </a:cubicBezTo>
                    <a:lnTo>
                      <a:pt x="107202" y="373888"/>
                    </a:lnTo>
                    <a:lnTo>
                      <a:pt x="115929" y="378710"/>
                    </a:lnTo>
                    <a:cubicBezTo>
                      <a:pt x="126602" y="384613"/>
                      <a:pt x="133094" y="392170"/>
                      <a:pt x="137566" y="403974"/>
                    </a:cubicBezTo>
                    <a:cubicBezTo>
                      <a:pt x="141856" y="415383"/>
                      <a:pt x="141172" y="430750"/>
                      <a:pt x="135834" y="441187"/>
                    </a:cubicBezTo>
                    <a:cubicBezTo>
                      <a:pt x="133779" y="445182"/>
                      <a:pt x="120725" y="459973"/>
                      <a:pt x="106264" y="474728"/>
                    </a:cubicBezTo>
                    <a:cubicBezTo>
                      <a:pt x="91984" y="489268"/>
                      <a:pt x="80337" y="502116"/>
                      <a:pt x="80337" y="503268"/>
                    </a:cubicBezTo>
                    <a:cubicBezTo>
                      <a:pt x="80337" y="504455"/>
                      <a:pt x="94040" y="519138"/>
                      <a:pt x="110808" y="535981"/>
                    </a:cubicBezTo>
                    <a:cubicBezTo>
                      <a:pt x="133959" y="559194"/>
                      <a:pt x="142289" y="566572"/>
                      <a:pt x="145318" y="566572"/>
                    </a:cubicBezTo>
                    <a:cubicBezTo>
                      <a:pt x="148312" y="566572"/>
                      <a:pt x="155632" y="560381"/>
                      <a:pt x="173915" y="542423"/>
                    </a:cubicBezTo>
                    <a:cubicBezTo>
                      <a:pt x="187401" y="529179"/>
                      <a:pt x="202115" y="516187"/>
                      <a:pt x="206586" y="513560"/>
                    </a:cubicBezTo>
                    <a:cubicBezTo>
                      <a:pt x="213870" y="509349"/>
                      <a:pt x="216251" y="508846"/>
                      <a:pt x="228583" y="508846"/>
                    </a:cubicBezTo>
                    <a:cubicBezTo>
                      <a:pt x="241060" y="508846"/>
                      <a:pt x="243331" y="509349"/>
                      <a:pt x="251409" y="513884"/>
                    </a:cubicBezTo>
                    <a:cubicBezTo>
                      <a:pt x="261362" y="519499"/>
                      <a:pt x="271135" y="530979"/>
                      <a:pt x="273983" y="540480"/>
                    </a:cubicBezTo>
                    <a:cubicBezTo>
                      <a:pt x="275101" y="544223"/>
                      <a:pt x="275822" y="560454"/>
                      <a:pt x="275822" y="582227"/>
                    </a:cubicBezTo>
                    <a:cubicBezTo>
                      <a:pt x="275822" y="611846"/>
                      <a:pt x="276256" y="618468"/>
                      <a:pt x="278347" y="621491"/>
                    </a:cubicBezTo>
                    <a:cubicBezTo>
                      <a:pt x="280871" y="625054"/>
                      <a:pt x="281267" y="625089"/>
                      <a:pt x="324685" y="625089"/>
                    </a:cubicBezTo>
                    <a:cubicBezTo>
                      <a:pt x="368103" y="625089"/>
                      <a:pt x="368535" y="625054"/>
                      <a:pt x="371023" y="621491"/>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9" name="Google Shape;789;p12"/>
              <p:cNvSpPr/>
              <p:nvPr/>
            </p:nvSpPr>
            <p:spPr>
              <a:xfrm>
                <a:off x="5492918" y="4717922"/>
                <a:ext cx="307210" cy="306596"/>
              </a:xfrm>
              <a:custGeom>
                <a:rect b="b" l="l" r="r" t="t"/>
                <a:pathLst>
                  <a:path extrusionOk="0" h="306596" w="307210">
                    <a:moveTo>
                      <a:pt x="306915" y="153226"/>
                    </a:moveTo>
                    <a:cubicBezTo>
                      <a:pt x="306915" y="237891"/>
                      <a:pt x="238144" y="306524"/>
                      <a:pt x="153310" y="306524"/>
                    </a:cubicBezTo>
                    <a:cubicBezTo>
                      <a:pt x="68477" y="306524"/>
                      <a:pt x="-295" y="237891"/>
                      <a:pt x="-295" y="153226"/>
                    </a:cubicBezTo>
                    <a:cubicBezTo>
                      <a:pt x="-295" y="68562"/>
                      <a:pt x="68477" y="-72"/>
                      <a:pt x="153310" y="-72"/>
                    </a:cubicBezTo>
                    <a:cubicBezTo>
                      <a:pt x="238144" y="-72"/>
                      <a:pt x="306915" y="68562"/>
                      <a:pt x="306915" y="153226"/>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0" name="Google Shape;790;p12"/>
              <p:cNvSpPr/>
              <p:nvPr/>
            </p:nvSpPr>
            <p:spPr>
              <a:xfrm>
                <a:off x="5599247" y="4779233"/>
                <a:ext cx="37648" cy="37573"/>
              </a:xfrm>
              <a:custGeom>
                <a:rect b="b" l="l" r="r" t="t"/>
                <a:pathLst>
                  <a:path extrusionOk="0" h="37573" w="37648">
                    <a:moveTo>
                      <a:pt x="37353" y="18715"/>
                    </a:moveTo>
                    <a:cubicBezTo>
                      <a:pt x="37353" y="29090"/>
                      <a:pt x="28925" y="37501"/>
                      <a:pt x="18529" y="37501"/>
                    </a:cubicBezTo>
                    <a:cubicBezTo>
                      <a:pt x="8133" y="37501"/>
                      <a:pt x="-295" y="29090"/>
                      <a:pt x="-295" y="18715"/>
                    </a:cubicBezTo>
                    <a:cubicBezTo>
                      <a:pt x="-295" y="8339"/>
                      <a:pt x="8133" y="-72"/>
                      <a:pt x="18529" y="-72"/>
                    </a:cubicBezTo>
                    <a:cubicBezTo>
                      <a:pt x="28925" y="-72"/>
                      <a:pt x="37353" y="8339"/>
                      <a:pt x="37353" y="1871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1" name="Google Shape;791;p12"/>
              <p:cNvSpPr/>
              <p:nvPr/>
            </p:nvSpPr>
            <p:spPr>
              <a:xfrm>
                <a:off x="5536609" y="4830049"/>
                <a:ext cx="37648" cy="37573"/>
              </a:xfrm>
              <a:custGeom>
                <a:rect b="b" l="l" r="r" t="t"/>
                <a:pathLst>
                  <a:path extrusionOk="0" h="37573" w="37648">
                    <a:moveTo>
                      <a:pt x="37353" y="18715"/>
                    </a:moveTo>
                    <a:cubicBezTo>
                      <a:pt x="37353" y="29090"/>
                      <a:pt x="28925" y="37502"/>
                      <a:pt x="18529" y="37502"/>
                    </a:cubicBezTo>
                    <a:cubicBezTo>
                      <a:pt x="8133" y="37502"/>
                      <a:pt x="-295" y="29090"/>
                      <a:pt x="-295" y="18715"/>
                    </a:cubicBezTo>
                    <a:cubicBezTo>
                      <a:pt x="-295" y="8339"/>
                      <a:pt x="8133" y="-72"/>
                      <a:pt x="18529" y="-72"/>
                    </a:cubicBezTo>
                    <a:cubicBezTo>
                      <a:pt x="28925" y="-72"/>
                      <a:pt x="37353" y="8339"/>
                      <a:pt x="37353" y="1871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2" name="Google Shape;792;p12"/>
              <p:cNvSpPr/>
              <p:nvPr/>
            </p:nvSpPr>
            <p:spPr>
              <a:xfrm>
                <a:off x="5591313" y="4872984"/>
                <a:ext cx="37648" cy="37573"/>
              </a:xfrm>
              <a:custGeom>
                <a:rect b="b" l="l" r="r" t="t"/>
                <a:pathLst>
                  <a:path extrusionOk="0" h="37573" w="37648">
                    <a:moveTo>
                      <a:pt x="37353" y="18714"/>
                    </a:moveTo>
                    <a:cubicBezTo>
                      <a:pt x="37353" y="29090"/>
                      <a:pt x="28925" y="37501"/>
                      <a:pt x="18529" y="37501"/>
                    </a:cubicBezTo>
                    <a:cubicBezTo>
                      <a:pt x="8133" y="37501"/>
                      <a:pt x="-295" y="29090"/>
                      <a:pt x="-295" y="18714"/>
                    </a:cubicBezTo>
                    <a:cubicBezTo>
                      <a:pt x="-295" y="8339"/>
                      <a:pt x="8133" y="-72"/>
                      <a:pt x="18529" y="-72"/>
                    </a:cubicBezTo>
                    <a:cubicBezTo>
                      <a:pt x="28925" y="-72"/>
                      <a:pt x="37353" y="8339"/>
                      <a:pt x="37353" y="18714"/>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3" name="Google Shape;793;p12"/>
              <p:cNvSpPr/>
              <p:nvPr/>
            </p:nvSpPr>
            <p:spPr>
              <a:xfrm>
                <a:off x="5694844" y="4830913"/>
                <a:ext cx="37648" cy="37573"/>
              </a:xfrm>
              <a:custGeom>
                <a:rect b="b" l="l" r="r" t="t"/>
                <a:pathLst>
                  <a:path extrusionOk="0" h="37573" w="37648">
                    <a:moveTo>
                      <a:pt x="37353" y="18715"/>
                    </a:moveTo>
                    <a:cubicBezTo>
                      <a:pt x="37353" y="29090"/>
                      <a:pt x="28925" y="37502"/>
                      <a:pt x="18529" y="37502"/>
                    </a:cubicBezTo>
                    <a:cubicBezTo>
                      <a:pt x="8133" y="37502"/>
                      <a:pt x="-295" y="29090"/>
                      <a:pt x="-295" y="18715"/>
                    </a:cubicBezTo>
                    <a:cubicBezTo>
                      <a:pt x="-295" y="8339"/>
                      <a:pt x="8133" y="-72"/>
                      <a:pt x="18529" y="-72"/>
                    </a:cubicBezTo>
                    <a:cubicBezTo>
                      <a:pt x="28925" y="-72"/>
                      <a:pt x="37353" y="8339"/>
                      <a:pt x="37353" y="1871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4" name="Google Shape;794;p12"/>
              <p:cNvSpPr/>
              <p:nvPr/>
            </p:nvSpPr>
            <p:spPr>
              <a:xfrm>
                <a:off x="5692716" y="4894253"/>
                <a:ext cx="37648" cy="37573"/>
              </a:xfrm>
              <a:custGeom>
                <a:rect b="b" l="l" r="r" t="t"/>
                <a:pathLst>
                  <a:path extrusionOk="0" h="37573" w="37648">
                    <a:moveTo>
                      <a:pt x="37353" y="18715"/>
                    </a:moveTo>
                    <a:cubicBezTo>
                      <a:pt x="37353" y="29090"/>
                      <a:pt x="28926" y="37501"/>
                      <a:pt x="18529" y="37501"/>
                    </a:cubicBezTo>
                    <a:cubicBezTo>
                      <a:pt x="8133" y="37501"/>
                      <a:pt x="-294" y="29090"/>
                      <a:pt x="-294" y="18715"/>
                    </a:cubicBezTo>
                    <a:cubicBezTo>
                      <a:pt x="-294" y="8339"/>
                      <a:pt x="8133" y="-72"/>
                      <a:pt x="18529" y="-72"/>
                    </a:cubicBezTo>
                    <a:cubicBezTo>
                      <a:pt x="28926" y="-72"/>
                      <a:pt x="37353" y="8339"/>
                      <a:pt x="37353" y="1871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5" name="Google Shape;795;p12"/>
              <p:cNvSpPr/>
              <p:nvPr/>
            </p:nvSpPr>
            <p:spPr>
              <a:xfrm>
                <a:off x="5732348" y="4852578"/>
                <a:ext cx="65666" cy="35988"/>
              </a:xfrm>
              <a:custGeom>
                <a:rect b="b" l="l" r="r" t="t"/>
                <a:pathLst>
                  <a:path extrusionOk="0" h="35988" w="65666">
                    <a:moveTo>
                      <a:pt x="-295" y="-72"/>
                    </a:moveTo>
                    <a:lnTo>
                      <a:pt x="65371" y="-72"/>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6" name="Google Shape;796;p12"/>
              <p:cNvSpPr/>
              <p:nvPr/>
            </p:nvSpPr>
            <p:spPr>
              <a:xfrm>
                <a:off x="5636787" y="4730864"/>
                <a:ext cx="65594" cy="67154"/>
              </a:xfrm>
              <a:custGeom>
                <a:rect b="b" l="l" r="r" t="t"/>
                <a:pathLst>
                  <a:path extrusionOk="0" h="67154" w="65594">
                    <a:moveTo>
                      <a:pt x="-295" y="67083"/>
                    </a:moveTo>
                    <a:lnTo>
                      <a:pt x="65300" y="67083"/>
                    </a:lnTo>
                    <a:lnTo>
                      <a:pt x="65300" y="-72"/>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7" name="Google Shape;797;p12"/>
              <p:cNvSpPr/>
              <p:nvPr/>
            </p:nvSpPr>
            <p:spPr>
              <a:xfrm>
                <a:off x="5493877" y="4852218"/>
                <a:ext cx="43237" cy="35988"/>
              </a:xfrm>
              <a:custGeom>
                <a:rect b="b" l="l" r="r" t="t"/>
                <a:pathLst>
                  <a:path extrusionOk="0" h="35988" w="43237">
                    <a:moveTo>
                      <a:pt x="-295" y="-72"/>
                    </a:moveTo>
                    <a:lnTo>
                      <a:pt x="42942" y="-72"/>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8" name="Google Shape;798;p12"/>
              <p:cNvSpPr/>
              <p:nvPr/>
            </p:nvSpPr>
            <p:spPr>
              <a:xfrm>
                <a:off x="5610137" y="4911312"/>
                <a:ext cx="29606" cy="113184"/>
              </a:xfrm>
              <a:custGeom>
                <a:rect b="b" l="l" r="r" t="t"/>
                <a:pathLst>
                  <a:path extrusionOk="0" h="113184" w="29606">
                    <a:moveTo>
                      <a:pt x="-295" y="-72"/>
                    </a:moveTo>
                    <a:lnTo>
                      <a:pt x="-295" y="35269"/>
                    </a:lnTo>
                    <a:lnTo>
                      <a:pt x="29311" y="55855"/>
                    </a:lnTo>
                    <a:lnTo>
                      <a:pt x="29311" y="113113"/>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9" name="Google Shape;799;p12"/>
              <p:cNvSpPr/>
              <p:nvPr/>
            </p:nvSpPr>
            <p:spPr>
              <a:xfrm>
                <a:off x="5711468" y="4933661"/>
                <a:ext cx="36060" cy="76367"/>
              </a:xfrm>
              <a:custGeom>
                <a:rect b="b" l="l" r="r" t="t"/>
                <a:pathLst>
                  <a:path extrusionOk="0" h="76367" w="36060">
                    <a:moveTo>
                      <a:pt x="-295" y="-72"/>
                    </a:moveTo>
                    <a:lnTo>
                      <a:pt x="-295" y="76296"/>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grpSp>
          <p:nvGrpSpPr>
            <p:cNvPr id="800" name="Google Shape;800;p12"/>
            <p:cNvGrpSpPr/>
            <p:nvPr/>
          </p:nvGrpSpPr>
          <p:grpSpPr>
            <a:xfrm>
              <a:off x="10525361" y="4487202"/>
              <a:ext cx="650970" cy="649479"/>
              <a:chOff x="10525361" y="4487202"/>
              <a:chExt cx="650970" cy="649479"/>
            </a:xfrm>
          </p:grpSpPr>
          <p:sp>
            <p:nvSpPr>
              <p:cNvPr id="801" name="Google Shape;801;p12"/>
              <p:cNvSpPr/>
              <p:nvPr/>
            </p:nvSpPr>
            <p:spPr>
              <a:xfrm>
                <a:off x="10525361" y="4487202"/>
                <a:ext cx="650970" cy="649479"/>
              </a:xfrm>
              <a:custGeom>
                <a:rect b="b" l="l" r="r" t="t"/>
                <a:pathLst>
                  <a:path extrusionOk="0" h="649479" w="650970">
                    <a:moveTo>
                      <a:pt x="274381" y="647653"/>
                    </a:moveTo>
                    <a:cubicBezTo>
                      <a:pt x="267817" y="645062"/>
                      <a:pt x="259884" y="638296"/>
                      <a:pt x="256819" y="632718"/>
                    </a:cubicBezTo>
                    <a:cubicBezTo>
                      <a:pt x="254402" y="628291"/>
                      <a:pt x="253862" y="621525"/>
                      <a:pt x="253176" y="587408"/>
                    </a:cubicBezTo>
                    <a:cubicBezTo>
                      <a:pt x="252419" y="549835"/>
                      <a:pt x="252131" y="546992"/>
                      <a:pt x="248921" y="542674"/>
                    </a:cubicBezTo>
                    <a:cubicBezTo>
                      <a:pt x="241781" y="533137"/>
                      <a:pt x="228042" y="529286"/>
                      <a:pt x="218630" y="534144"/>
                    </a:cubicBezTo>
                    <a:cubicBezTo>
                      <a:pt x="216574" y="535224"/>
                      <a:pt x="203520" y="547280"/>
                      <a:pt x="189637" y="560992"/>
                    </a:cubicBezTo>
                    <a:cubicBezTo>
                      <a:pt x="163168" y="587084"/>
                      <a:pt x="157435" y="590971"/>
                      <a:pt x="145282" y="590899"/>
                    </a:cubicBezTo>
                    <a:cubicBezTo>
                      <a:pt x="132985" y="590827"/>
                      <a:pt x="126819" y="586328"/>
                      <a:pt x="93967" y="553326"/>
                    </a:cubicBezTo>
                    <a:cubicBezTo>
                      <a:pt x="61477" y="520612"/>
                      <a:pt x="57655" y="515394"/>
                      <a:pt x="57655" y="503158"/>
                    </a:cubicBezTo>
                    <a:cubicBezTo>
                      <a:pt x="57655" y="491390"/>
                      <a:pt x="61693" y="485452"/>
                      <a:pt x="86827" y="460043"/>
                    </a:cubicBezTo>
                    <a:cubicBezTo>
                      <a:pt x="100135" y="446656"/>
                      <a:pt x="112178" y="433879"/>
                      <a:pt x="113657" y="431648"/>
                    </a:cubicBezTo>
                    <a:cubicBezTo>
                      <a:pt x="117335" y="426106"/>
                      <a:pt x="117047" y="414158"/>
                      <a:pt x="113116" y="407716"/>
                    </a:cubicBezTo>
                    <a:cubicBezTo>
                      <a:pt x="106625" y="397063"/>
                      <a:pt x="105183" y="396739"/>
                      <a:pt x="60719" y="395839"/>
                    </a:cubicBezTo>
                    <a:lnTo>
                      <a:pt x="20476" y="395012"/>
                    </a:lnTo>
                    <a:lnTo>
                      <a:pt x="13552" y="390153"/>
                    </a:lnTo>
                    <a:cubicBezTo>
                      <a:pt x="9766" y="387454"/>
                      <a:pt x="5114" y="382344"/>
                      <a:pt x="3239" y="378781"/>
                    </a:cubicBezTo>
                    <a:cubicBezTo>
                      <a:pt x="-7" y="372591"/>
                      <a:pt x="-151" y="369784"/>
                      <a:pt x="-151" y="323214"/>
                    </a:cubicBezTo>
                    <a:lnTo>
                      <a:pt x="-151" y="274161"/>
                    </a:lnTo>
                    <a:lnTo>
                      <a:pt x="4753" y="267215"/>
                    </a:lnTo>
                    <a:cubicBezTo>
                      <a:pt x="13985" y="254115"/>
                      <a:pt x="15643" y="253684"/>
                      <a:pt x="61008" y="252748"/>
                    </a:cubicBezTo>
                    <a:cubicBezTo>
                      <a:pt x="105183" y="251848"/>
                      <a:pt x="106625" y="251525"/>
                      <a:pt x="113152" y="240872"/>
                    </a:cubicBezTo>
                    <a:cubicBezTo>
                      <a:pt x="117083" y="234465"/>
                      <a:pt x="117335" y="222481"/>
                      <a:pt x="113657" y="216939"/>
                    </a:cubicBezTo>
                    <a:cubicBezTo>
                      <a:pt x="112178" y="214744"/>
                      <a:pt x="100135" y="201932"/>
                      <a:pt x="86827" y="188544"/>
                    </a:cubicBezTo>
                    <a:cubicBezTo>
                      <a:pt x="61513" y="162956"/>
                      <a:pt x="57655" y="157198"/>
                      <a:pt x="57726" y="145106"/>
                    </a:cubicBezTo>
                    <a:cubicBezTo>
                      <a:pt x="57799" y="132833"/>
                      <a:pt x="62306" y="126643"/>
                      <a:pt x="95374" y="93894"/>
                    </a:cubicBezTo>
                    <a:cubicBezTo>
                      <a:pt x="128153" y="61431"/>
                      <a:pt x="133383" y="57653"/>
                      <a:pt x="145643" y="57653"/>
                    </a:cubicBezTo>
                    <a:cubicBezTo>
                      <a:pt x="157435" y="57653"/>
                      <a:pt x="163385" y="61683"/>
                      <a:pt x="189637" y="87595"/>
                    </a:cubicBezTo>
                    <a:cubicBezTo>
                      <a:pt x="203520" y="101307"/>
                      <a:pt x="216574" y="113399"/>
                      <a:pt x="218630" y="114443"/>
                    </a:cubicBezTo>
                    <a:cubicBezTo>
                      <a:pt x="228042" y="119301"/>
                      <a:pt x="241817" y="115451"/>
                      <a:pt x="248921" y="105914"/>
                    </a:cubicBezTo>
                    <a:cubicBezTo>
                      <a:pt x="252131" y="101595"/>
                      <a:pt x="252419" y="98752"/>
                      <a:pt x="253176" y="61180"/>
                    </a:cubicBezTo>
                    <a:cubicBezTo>
                      <a:pt x="254078" y="15654"/>
                      <a:pt x="254510" y="14034"/>
                      <a:pt x="267637" y="4821"/>
                    </a:cubicBezTo>
                    <a:lnTo>
                      <a:pt x="274633" y="-74"/>
                    </a:lnTo>
                    <a:lnTo>
                      <a:pt x="324721" y="-74"/>
                    </a:lnTo>
                    <a:lnTo>
                      <a:pt x="374774" y="-74"/>
                    </a:lnTo>
                    <a:lnTo>
                      <a:pt x="381372" y="4281"/>
                    </a:lnTo>
                    <a:cubicBezTo>
                      <a:pt x="385015" y="6693"/>
                      <a:pt x="389738" y="11443"/>
                      <a:pt x="391867" y="14862"/>
                    </a:cubicBezTo>
                    <a:cubicBezTo>
                      <a:pt x="395581" y="20836"/>
                      <a:pt x="395761" y="22491"/>
                      <a:pt x="396555" y="61180"/>
                    </a:cubicBezTo>
                    <a:cubicBezTo>
                      <a:pt x="397312" y="98752"/>
                      <a:pt x="397564" y="101595"/>
                      <a:pt x="400773" y="105914"/>
                    </a:cubicBezTo>
                    <a:cubicBezTo>
                      <a:pt x="407914" y="115451"/>
                      <a:pt x="421653" y="119301"/>
                      <a:pt x="431065" y="114443"/>
                    </a:cubicBezTo>
                    <a:cubicBezTo>
                      <a:pt x="433120" y="113363"/>
                      <a:pt x="446174" y="101307"/>
                      <a:pt x="460057" y="87595"/>
                    </a:cubicBezTo>
                    <a:cubicBezTo>
                      <a:pt x="486526" y="61503"/>
                      <a:pt x="492260" y="57617"/>
                      <a:pt x="504413" y="57689"/>
                    </a:cubicBezTo>
                    <a:cubicBezTo>
                      <a:pt x="516710" y="57761"/>
                      <a:pt x="522912" y="62295"/>
                      <a:pt x="555727" y="95297"/>
                    </a:cubicBezTo>
                    <a:cubicBezTo>
                      <a:pt x="588253" y="127975"/>
                      <a:pt x="592040" y="133229"/>
                      <a:pt x="592040" y="145465"/>
                    </a:cubicBezTo>
                    <a:cubicBezTo>
                      <a:pt x="592040" y="157198"/>
                      <a:pt x="588001" y="163172"/>
                      <a:pt x="562867" y="188544"/>
                    </a:cubicBezTo>
                    <a:cubicBezTo>
                      <a:pt x="549597" y="201932"/>
                      <a:pt x="537517" y="214744"/>
                      <a:pt x="536037" y="216939"/>
                    </a:cubicBezTo>
                    <a:cubicBezTo>
                      <a:pt x="532396" y="222481"/>
                      <a:pt x="532648" y="234465"/>
                      <a:pt x="536579" y="240872"/>
                    </a:cubicBezTo>
                    <a:cubicBezTo>
                      <a:pt x="543070" y="251525"/>
                      <a:pt x="544512" y="251848"/>
                      <a:pt x="588975" y="252748"/>
                    </a:cubicBezTo>
                    <a:lnTo>
                      <a:pt x="629254" y="253576"/>
                    </a:lnTo>
                    <a:lnTo>
                      <a:pt x="636142" y="258434"/>
                    </a:lnTo>
                    <a:cubicBezTo>
                      <a:pt x="649304" y="267755"/>
                      <a:pt x="649809" y="269914"/>
                      <a:pt x="650351" y="322494"/>
                    </a:cubicBezTo>
                    <a:lnTo>
                      <a:pt x="650820" y="368668"/>
                    </a:lnTo>
                    <a:lnTo>
                      <a:pt x="646528" y="377449"/>
                    </a:lnTo>
                    <a:cubicBezTo>
                      <a:pt x="643571" y="383459"/>
                      <a:pt x="640073" y="387634"/>
                      <a:pt x="635458" y="390621"/>
                    </a:cubicBezTo>
                    <a:lnTo>
                      <a:pt x="628678" y="395012"/>
                    </a:lnTo>
                    <a:lnTo>
                      <a:pt x="588686" y="395839"/>
                    </a:lnTo>
                    <a:cubicBezTo>
                      <a:pt x="544548" y="396739"/>
                      <a:pt x="543070" y="397063"/>
                      <a:pt x="536579" y="407716"/>
                    </a:cubicBezTo>
                    <a:cubicBezTo>
                      <a:pt x="532648" y="414158"/>
                      <a:pt x="532396" y="426106"/>
                      <a:pt x="536037" y="431648"/>
                    </a:cubicBezTo>
                    <a:cubicBezTo>
                      <a:pt x="537517" y="433844"/>
                      <a:pt x="549597" y="446656"/>
                      <a:pt x="562867" y="460043"/>
                    </a:cubicBezTo>
                    <a:cubicBezTo>
                      <a:pt x="588001" y="485452"/>
                      <a:pt x="592040" y="491390"/>
                      <a:pt x="592040" y="503158"/>
                    </a:cubicBezTo>
                    <a:cubicBezTo>
                      <a:pt x="592040" y="515394"/>
                      <a:pt x="588253" y="520612"/>
                      <a:pt x="555727" y="553326"/>
                    </a:cubicBezTo>
                    <a:cubicBezTo>
                      <a:pt x="522912" y="586328"/>
                      <a:pt x="516710" y="590862"/>
                      <a:pt x="504413" y="590899"/>
                    </a:cubicBezTo>
                    <a:cubicBezTo>
                      <a:pt x="492260" y="590971"/>
                      <a:pt x="486526" y="587084"/>
                      <a:pt x="460057" y="560992"/>
                    </a:cubicBezTo>
                    <a:cubicBezTo>
                      <a:pt x="446174" y="547280"/>
                      <a:pt x="433120" y="535224"/>
                      <a:pt x="431065" y="534144"/>
                    </a:cubicBezTo>
                    <a:cubicBezTo>
                      <a:pt x="421653" y="529286"/>
                      <a:pt x="407914" y="533172"/>
                      <a:pt x="400773" y="542674"/>
                    </a:cubicBezTo>
                    <a:cubicBezTo>
                      <a:pt x="397564" y="546992"/>
                      <a:pt x="397312" y="549835"/>
                      <a:pt x="396555" y="587660"/>
                    </a:cubicBezTo>
                    <a:lnTo>
                      <a:pt x="395725" y="628075"/>
                    </a:lnTo>
                    <a:lnTo>
                      <a:pt x="390820" y="634913"/>
                    </a:lnTo>
                    <a:cubicBezTo>
                      <a:pt x="388153" y="638692"/>
                      <a:pt x="382671" y="643478"/>
                      <a:pt x="378632" y="645602"/>
                    </a:cubicBezTo>
                    <a:cubicBezTo>
                      <a:pt x="371420" y="649417"/>
                      <a:pt x="370735" y="649489"/>
                      <a:pt x="324866" y="649380"/>
                    </a:cubicBezTo>
                    <a:cubicBezTo>
                      <a:pt x="298433" y="649308"/>
                      <a:pt x="276688" y="648589"/>
                      <a:pt x="274416" y="647653"/>
                    </a:cubicBezTo>
                    <a:close/>
                    <a:moveTo>
                      <a:pt x="371204" y="621489"/>
                    </a:moveTo>
                    <a:cubicBezTo>
                      <a:pt x="373295" y="618466"/>
                      <a:pt x="373727" y="611808"/>
                      <a:pt x="373727" y="581938"/>
                    </a:cubicBezTo>
                    <a:cubicBezTo>
                      <a:pt x="373727" y="541702"/>
                      <a:pt x="374809" y="535800"/>
                      <a:pt x="384222" y="524823"/>
                    </a:cubicBezTo>
                    <a:cubicBezTo>
                      <a:pt x="387215" y="521332"/>
                      <a:pt x="393598" y="516330"/>
                      <a:pt x="398394" y="513667"/>
                    </a:cubicBezTo>
                    <a:cubicBezTo>
                      <a:pt x="406002" y="509456"/>
                      <a:pt x="408779" y="508844"/>
                      <a:pt x="420138" y="508844"/>
                    </a:cubicBezTo>
                    <a:cubicBezTo>
                      <a:pt x="439358" y="508844"/>
                      <a:pt x="444479" y="511903"/>
                      <a:pt x="474879" y="541666"/>
                    </a:cubicBezTo>
                    <a:cubicBezTo>
                      <a:pt x="493413" y="559840"/>
                      <a:pt x="501311" y="566570"/>
                      <a:pt x="504196" y="566570"/>
                    </a:cubicBezTo>
                    <a:cubicBezTo>
                      <a:pt x="509858" y="566570"/>
                      <a:pt x="567591" y="508916"/>
                      <a:pt x="567591" y="503266"/>
                    </a:cubicBezTo>
                    <a:cubicBezTo>
                      <a:pt x="567591" y="500315"/>
                      <a:pt x="561100" y="492757"/>
                      <a:pt x="542564" y="473971"/>
                    </a:cubicBezTo>
                    <a:cubicBezTo>
                      <a:pt x="512381" y="443453"/>
                      <a:pt x="509785" y="439206"/>
                      <a:pt x="509785" y="420240"/>
                    </a:cubicBezTo>
                    <a:cubicBezTo>
                      <a:pt x="509785" y="409119"/>
                      <a:pt x="510506" y="405089"/>
                      <a:pt x="513355" y="399726"/>
                    </a:cubicBezTo>
                    <a:cubicBezTo>
                      <a:pt x="518837" y="389433"/>
                      <a:pt x="524138" y="383927"/>
                      <a:pt x="533658" y="378673"/>
                    </a:cubicBezTo>
                    <a:lnTo>
                      <a:pt x="542349" y="373886"/>
                    </a:lnTo>
                    <a:lnTo>
                      <a:pt x="581980" y="373059"/>
                    </a:lnTo>
                    <a:cubicBezTo>
                      <a:pt x="618834" y="372303"/>
                      <a:pt x="621791" y="372051"/>
                      <a:pt x="623918" y="369100"/>
                    </a:cubicBezTo>
                    <a:cubicBezTo>
                      <a:pt x="627308" y="364457"/>
                      <a:pt x="627308" y="284130"/>
                      <a:pt x="623918" y="279488"/>
                    </a:cubicBezTo>
                    <a:cubicBezTo>
                      <a:pt x="621791" y="276573"/>
                      <a:pt x="618834" y="276284"/>
                      <a:pt x="581980" y="275529"/>
                    </a:cubicBezTo>
                    <a:cubicBezTo>
                      <a:pt x="545089" y="274773"/>
                      <a:pt x="541880" y="274449"/>
                      <a:pt x="535641" y="271138"/>
                    </a:cubicBezTo>
                    <a:cubicBezTo>
                      <a:pt x="525327" y="265632"/>
                      <a:pt x="519811" y="260342"/>
                      <a:pt x="514581" y="250877"/>
                    </a:cubicBezTo>
                    <a:cubicBezTo>
                      <a:pt x="510290" y="243139"/>
                      <a:pt x="509749" y="240656"/>
                      <a:pt x="509785" y="228384"/>
                    </a:cubicBezTo>
                    <a:cubicBezTo>
                      <a:pt x="509785" y="209417"/>
                      <a:pt x="512273" y="205423"/>
                      <a:pt x="542528" y="174688"/>
                    </a:cubicBezTo>
                    <a:cubicBezTo>
                      <a:pt x="561100" y="155830"/>
                      <a:pt x="567591" y="148201"/>
                      <a:pt x="567591" y="145250"/>
                    </a:cubicBezTo>
                    <a:cubicBezTo>
                      <a:pt x="567591" y="142262"/>
                      <a:pt x="560055" y="133805"/>
                      <a:pt x="536939" y="110844"/>
                    </a:cubicBezTo>
                    <a:cubicBezTo>
                      <a:pt x="520099" y="94109"/>
                      <a:pt x="505350" y="80398"/>
                      <a:pt x="504160" y="80398"/>
                    </a:cubicBezTo>
                    <a:cubicBezTo>
                      <a:pt x="502970" y="80398"/>
                      <a:pt x="490060" y="92130"/>
                      <a:pt x="475455" y="106454"/>
                    </a:cubicBezTo>
                    <a:cubicBezTo>
                      <a:pt x="443578" y="137728"/>
                      <a:pt x="437375" y="141435"/>
                      <a:pt x="418732" y="140211"/>
                    </a:cubicBezTo>
                    <a:cubicBezTo>
                      <a:pt x="400449" y="139023"/>
                      <a:pt x="386277" y="130170"/>
                      <a:pt x="378560" y="115127"/>
                    </a:cubicBezTo>
                    <a:cubicBezTo>
                      <a:pt x="374701" y="107533"/>
                      <a:pt x="374521" y="105734"/>
                      <a:pt x="373727" y="68053"/>
                    </a:cubicBezTo>
                    <a:cubicBezTo>
                      <a:pt x="373114" y="38183"/>
                      <a:pt x="372394" y="28250"/>
                      <a:pt x="370662" y="26199"/>
                    </a:cubicBezTo>
                    <a:cubicBezTo>
                      <a:pt x="368716" y="23823"/>
                      <a:pt x="363342" y="23499"/>
                      <a:pt x="324757" y="23499"/>
                    </a:cubicBezTo>
                    <a:cubicBezTo>
                      <a:pt x="281448" y="23499"/>
                      <a:pt x="281015" y="23535"/>
                      <a:pt x="278491" y="27134"/>
                    </a:cubicBezTo>
                    <a:cubicBezTo>
                      <a:pt x="276400" y="30121"/>
                      <a:pt x="275966" y="36743"/>
                      <a:pt x="275966" y="66362"/>
                    </a:cubicBezTo>
                    <a:cubicBezTo>
                      <a:pt x="275966" y="106021"/>
                      <a:pt x="275209" y="110412"/>
                      <a:pt x="266411" y="121965"/>
                    </a:cubicBezTo>
                    <a:cubicBezTo>
                      <a:pt x="257828" y="133157"/>
                      <a:pt x="246073" y="139275"/>
                      <a:pt x="231180" y="140211"/>
                    </a:cubicBezTo>
                    <a:cubicBezTo>
                      <a:pt x="212283" y="141435"/>
                      <a:pt x="206189" y="137836"/>
                      <a:pt x="174239" y="106454"/>
                    </a:cubicBezTo>
                    <a:cubicBezTo>
                      <a:pt x="159635" y="92130"/>
                      <a:pt x="146689" y="80398"/>
                      <a:pt x="145499" y="80398"/>
                    </a:cubicBezTo>
                    <a:cubicBezTo>
                      <a:pt x="142650" y="80398"/>
                      <a:pt x="80481" y="142406"/>
                      <a:pt x="80481" y="145250"/>
                    </a:cubicBezTo>
                    <a:cubicBezTo>
                      <a:pt x="80481" y="146437"/>
                      <a:pt x="92129" y="159321"/>
                      <a:pt x="106408" y="173861"/>
                    </a:cubicBezTo>
                    <a:cubicBezTo>
                      <a:pt x="120869" y="188616"/>
                      <a:pt x="133923" y="203407"/>
                      <a:pt x="135979" y="207402"/>
                    </a:cubicBezTo>
                    <a:cubicBezTo>
                      <a:pt x="141280" y="217839"/>
                      <a:pt x="142001" y="233206"/>
                      <a:pt x="137710" y="244615"/>
                    </a:cubicBezTo>
                    <a:cubicBezTo>
                      <a:pt x="133238" y="256419"/>
                      <a:pt x="126747" y="263976"/>
                      <a:pt x="116073" y="269879"/>
                    </a:cubicBezTo>
                    <a:lnTo>
                      <a:pt x="107346" y="274701"/>
                    </a:lnTo>
                    <a:lnTo>
                      <a:pt x="68113" y="275529"/>
                    </a:lnTo>
                    <a:cubicBezTo>
                      <a:pt x="38181" y="276141"/>
                      <a:pt x="28192" y="276861"/>
                      <a:pt x="26138" y="278552"/>
                    </a:cubicBezTo>
                    <a:cubicBezTo>
                      <a:pt x="23757" y="280532"/>
                      <a:pt x="23469" y="285858"/>
                      <a:pt x="23469" y="324293"/>
                    </a:cubicBezTo>
                    <a:cubicBezTo>
                      <a:pt x="23469" y="362730"/>
                      <a:pt x="23757" y="368056"/>
                      <a:pt x="26138" y="370036"/>
                    </a:cubicBezTo>
                    <a:cubicBezTo>
                      <a:pt x="28192" y="371727"/>
                      <a:pt x="38181" y="372446"/>
                      <a:pt x="68113" y="373059"/>
                    </a:cubicBezTo>
                    <a:lnTo>
                      <a:pt x="107346" y="373886"/>
                    </a:lnTo>
                    <a:lnTo>
                      <a:pt x="116073" y="378709"/>
                    </a:lnTo>
                    <a:cubicBezTo>
                      <a:pt x="126747" y="384611"/>
                      <a:pt x="133238" y="392168"/>
                      <a:pt x="137710" y="403973"/>
                    </a:cubicBezTo>
                    <a:cubicBezTo>
                      <a:pt x="142001" y="415381"/>
                      <a:pt x="141316" y="430749"/>
                      <a:pt x="135979" y="441185"/>
                    </a:cubicBezTo>
                    <a:cubicBezTo>
                      <a:pt x="133923" y="445180"/>
                      <a:pt x="120869" y="459971"/>
                      <a:pt x="106408" y="474727"/>
                    </a:cubicBezTo>
                    <a:cubicBezTo>
                      <a:pt x="92129" y="489266"/>
                      <a:pt x="80481" y="502114"/>
                      <a:pt x="80481" y="503266"/>
                    </a:cubicBezTo>
                    <a:cubicBezTo>
                      <a:pt x="80481" y="504454"/>
                      <a:pt x="94184" y="519137"/>
                      <a:pt x="110952" y="535980"/>
                    </a:cubicBezTo>
                    <a:cubicBezTo>
                      <a:pt x="134103" y="559193"/>
                      <a:pt x="142433" y="566570"/>
                      <a:pt x="145463" y="566570"/>
                    </a:cubicBezTo>
                    <a:cubicBezTo>
                      <a:pt x="148456" y="566570"/>
                      <a:pt x="155776" y="560380"/>
                      <a:pt x="174059" y="542422"/>
                    </a:cubicBezTo>
                    <a:cubicBezTo>
                      <a:pt x="187545" y="529178"/>
                      <a:pt x="202259" y="516186"/>
                      <a:pt x="206730" y="513559"/>
                    </a:cubicBezTo>
                    <a:cubicBezTo>
                      <a:pt x="214014" y="509348"/>
                      <a:pt x="216395" y="508844"/>
                      <a:pt x="228727" y="508844"/>
                    </a:cubicBezTo>
                    <a:cubicBezTo>
                      <a:pt x="241204" y="508844"/>
                      <a:pt x="243476" y="509348"/>
                      <a:pt x="251553" y="513883"/>
                    </a:cubicBezTo>
                    <a:cubicBezTo>
                      <a:pt x="261506" y="519497"/>
                      <a:pt x="271279" y="530978"/>
                      <a:pt x="274127" y="540478"/>
                    </a:cubicBezTo>
                    <a:cubicBezTo>
                      <a:pt x="275246" y="544221"/>
                      <a:pt x="275966" y="560452"/>
                      <a:pt x="275966" y="582225"/>
                    </a:cubicBezTo>
                    <a:cubicBezTo>
                      <a:pt x="275966" y="611844"/>
                      <a:pt x="276400" y="618466"/>
                      <a:pt x="278491" y="621489"/>
                    </a:cubicBezTo>
                    <a:cubicBezTo>
                      <a:pt x="281015" y="625052"/>
                      <a:pt x="281412" y="625088"/>
                      <a:pt x="324829" y="625088"/>
                    </a:cubicBezTo>
                    <a:cubicBezTo>
                      <a:pt x="368247" y="625088"/>
                      <a:pt x="368679" y="625052"/>
                      <a:pt x="371168" y="621489"/>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2" name="Google Shape;802;p12"/>
              <p:cNvSpPr/>
              <p:nvPr/>
            </p:nvSpPr>
            <p:spPr>
              <a:xfrm>
                <a:off x="10691759" y="4663093"/>
                <a:ext cx="307210" cy="306596"/>
              </a:xfrm>
              <a:custGeom>
                <a:rect b="b" l="l" r="r" t="t"/>
                <a:pathLst>
                  <a:path extrusionOk="0" h="306596" w="307210">
                    <a:moveTo>
                      <a:pt x="307059" y="153225"/>
                    </a:moveTo>
                    <a:cubicBezTo>
                      <a:pt x="307059" y="237889"/>
                      <a:pt x="238288" y="306523"/>
                      <a:pt x="153454" y="306523"/>
                    </a:cubicBezTo>
                    <a:cubicBezTo>
                      <a:pt x="68621" y="306523"/>
                      <a:pt x="-151" y="237889"/>
                      <a:pt x="-151" y="153225"/>
                    </a:cubicBezTo>
                    <a:cubicBezTo>
                      <a:pt x="-151" y="68560"/>
                      <a:pt x="68621" y="-74"/>
                      <a:pt x="153454" y="-74"/>
                    </a:cubicBezTo>
                    <a:cubicBezTo>
                      <a:pt x="238288" y="-74"/>
                      <a:pt x="307059" y="68560"/>
                      <a:pt x="307059" y="153225"/>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3" name="Google Shape;803;p12"/>
              <p:cNvSpPr/>
              <p:nvPr/>
            </p:nvSpPr>
            <p:spPr>
              <a:xfrm>
                <a:off x="10798088" y="4724404"/>
                <a:ext cx="37648" cy="37573"/>
              </a:xfrm>
              <a:custGeom>
                <a:rect b="b" l="l" r="r" t="t"/>
                <a:pathLst>
                  <a:path extrusionOk="0" h="37573" w="37648">
                    <a:moveTo>
                      <a:pt x="37497" y="18713"/>
                    </a:moveTo>
                    <a:cubicBezTo>
                      <a:pt x="37497" y="29089"/>
                      <a:pt x="29070" y="37500"/>
                      <a:pt x="18673" y="37500"/>
                    </a:cubicBezTo>
                    <a:cubicBezTo>
                      <a:pt x="8277" y="37500"/>
                      <a:pt x="-151" y="29089"/>
                      <a:pt x="-151" y="18713"/>
                    </a:cubicBezTo>
                    <a:cubicBezTo>
                      <a:pt x="-151" y="8338"/>
                      <a:pt x="8277" y="-74"/>
                      <a:pt x="18673" y="-74"/>
                    </a:cubicBezTo>
                    <a:cubicBezTo>
                      <a:pt x="29070" y="-74"/>
                      <a:pt x="37497" y="8338"/>
                      <a:pt x="37497"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4" name="Google Shape;804;p12"/>
              <p:cNvSpPr/>
              <p:nvPr/>
            </p:nvSpPr>
            <p:spPr>
              <a:xfrm>
                <a:off x="10735451" y="4775220"/>
                <a:ext cx="37648" cy="37573"/>
              </a:xfrm>
              <a:custGeom>
                <a:rect b="b" l="l" r="r" t="t"/>
                <a:pathLst>
                  <a:path extrusionOk="0" h="37573" w="37648">
                    <a:moveTo>
                      <a:pt x="37497" y="18713"/>
                    </a:moveTo>
                    <a:cubicBezTo>
                      <a:pt x="37497" y="29089"/>
                      <a:pt x="29070" y="37500"/>
                      <a:pt x="18673" y="37500"/>
                    </a:cubicBezTo>
                    <a:cubicBezTo>
                      <a:pt x="8277" y="37500"/>
                      <a:pt x="-151" y="29089"/>
                      <a:pt x="-151" y="18713"/>
                    </a:cubicBezTo>
                    <a:cubicBezTo>
                      <a:pt x="-151" y="8338"/>
                      <a:pt x="8277" y="-74"/>
                      <a:pt x="18673" y="-74"/>
                    </a:cubicBezTo>
                    <a:cubicBezTo>
                      <a:pt x="29070" y="-74"/>
                      <a:pt x="37497" y="8338"/>
                      <a:pt x="37497"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5" name="Google Shape;805;p12"/>
              <p:cNvSpPr/>
              <p:nvPr/>
            </p:nvSpPr>
            <p:spPr>
              <a:xfrm>
                <a:off x="10790155" y="4818154"/>
                <a:ext cx="37648" cy="37573"/>
              </a:xfrm>
              <a:custGeom>
                <a:rect b="b" l="l" r="r" t="t"/>
                <a:pathLst>
                  <a:path extrusionOk="0" h="37573" w="37648">
                    <a:moveTo>
                      <a:pt x="37497" y="18713"/>
                    </a:moveTo>
                    <a:cubicBezTo>
                      <a:pt x="37497" y="29088"/>
                      <a:pt x="29069" y="37500"/>
                      <a:pt x="18673" y="37500"/>
                    </a:cubicBezTo>
                    <a:cubicBezTo>
                      <a:pt x="8277" y="37500"/>
                      <a:pt x="-151" y="29088"/>
                      <a:pt x="-151" y="18713"/>
                    </a:cubicBezTo>
                    <a:cubicBezTo>
                      <a:pt x="-151" y="8337"/>
                      <a:pt x="8277" y="-74"/>
                      <a:pt x="18673" y="-74"/>
                    </a:cubicBezTo>
                    <a:cubicBezTo>
                      <a:pt x="29069" y="-74"/>
                      <a:pt x="37497" y="8337"/>
                      <a:pt x="37497"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6" name="Google Shape;806;p12"/>
              <p:cNvSpPr/>
              <p:nvPr/>
            </p:nvSpPr>
            <p:spPr>
              <a:xfrm>
                <a:off x="10893686" y="4776083"/>
                <a:ext cx="37648" cy="37573"/>
              </a:xfrm>
              <a:custGeom>
                <a:rect b="b" l="l" r="r" t="t"/>
                <a:pathLst>
                  <a:path extrusionOk="0" h="37573" w="37648">
                    <a:moveTo>
                      <a:pt x="37497" y="18713"/>
                    </a:moveTo>
                    <a:cubicBezTo>
                      <a:pt x="37497" y="29089"/>
                      <a:pt x="29070" y="37500"/>
                      <a:pt x="18673" y="37500"/>
                    </a:cubicBezTo>
                    <a:cubicBezTo>
                      <a:pt x="8277" y="37500"/>
                      <a:pt x="-151" y="29089"/>
                      <a:pt x="-151" y="18713"/>
                    </a:cubicBezTo>
                    <a:cubicBezTo>
                      <a:pt x="-151" y="8338"/>
                      <a:pt x="8277" y="-74"/>
                      <a:pt x="18673" y="-74"/>
                    </a:cubicBezTo>
                    <a:cubicBezTo>
                      <a:pt x="29070" y="-74"/>
                      <a:pt x="37497" y="8338"/>
                      <a:pt x="37497"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7" name="Google Shape;807;p12"/>
              <p:cNvSpPr/>
              <p:nvPr/>
            </p:nvSpPr>
            <p:spPr>
              <a:xfrm>
                <a:off x="10891558" y="4839424"/>
                <a:ext cx="37648" cy="37573"/>
              </a:xfrm>
              <a:custGeom>
                <a:rect b="b" l="l" r="r" t="t"/>
                <a:pathLst>
                  <a:path extrusionOk="0" h="37573" w="37648">
                    <a:moveTo>
                      <a:pt x="37497" y="18713"/>
                    </a:moveTo>
                    <a:cubicBezTo>
                      <a:pt x="37497" y="29089"/>
                      <a:pt x="29070" y="37500"/>
                      <a:pt x="18674" y="37500"/>
                    </a:cubicBezTo>
                    <a:cubicBezTo>
                      <a:pt x="8277" y="37500"/>
                      <a:pt x="-150" y="29089"/>
                      <a:pt x="-150" y="18713"/>
                    </a:cubicBezTo>
                    <a:cubicBezTo>
                      <a:pt x="-150" y="8338"/>
                      <a:pt x="8277" y="-74"/>
                      <a:pt x="18674" y="-74"/>
                    </a:cubicBezTo>
                    <a:cubicBezTo>
                      <a:pt x="29070" y="-74"/>
                      <a:pt x="37497" y="8338"/>
                      <a:pt x="37497" y="18713"/>
                    </a:cubicBezTo>
                    <a:close/>
                  </a:path>
                </a:pathLst>
              </a:custGeom>
              <a:noFill/>
              <a:ln cap="rnd" cmpd="sng" w="178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8" name="Google Shape;808;p12"/>
              <p:cNvSpPr/>
              <p:nvPr/>
            </p:nvSpPr>
            <p:spPr>
              <a:xfrm>
                <a:off x="10931189" y="4797749"/>
                <a:ext cx="65666" cy="35988"/>
              </a:xfrm>
              <a:custGeom>
                <a:rect b="b" l="l" r="r" t="t"/>
                <a:pathLst>
                  <a:path extrusionOk="0" h="35988" w="65666">
                    <a:moveTo>
                      <a:pt x="-151" y="-74"/>
                    </a:moveTo>
                    <a:lnTo>
                      <a:pt x="65515" y="-74"/>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9" name="Google Shape;809;p12"/>
              <p:cNvSpPr/>
              <p:nvPr/>
            </p:nvSpPr>
            <p:spPr>
              <a:xfrm>
                <a:off x="10835628" y="4676035"/>
                <a:ext cx="65594" cy="67154"/>
              </a:xfrm>
              <a:custGeom>
                <a:rect b="b" l="l" r="r" t="t"/>
                <a:pathLst>
                  <a:path extrusionOk="0" h="67154" w="65594">
                    <a:moveTo>
                      <a:pt x="-151" y="67081"/>
                    </a:moveTo>
                    <a:lnTo>
                      <a:pt x="65444" y="67081"/>
                    </a:lnTo>
                    <a:lnTo>
                      <a:pt x="65444" y="-74"/>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0" name="Google Shape;810;p12"/>
              <p:cNvSpPr/>
              <p:nvPr/>
            </p:nvSpPr>
            <p:spPr>
              <a:xfrm>
                <a:off x="10692719" y="4797389"/>
                <a:ext cx="43237" cy="35988"/>
              </a:xfrm>
              <a:custGeom>
                <a:rect b="b" l="l" r="r" t="t"/>
                <a:pathLst>
                  <a:path extrusionOk="0" h="35988" w="43237">
                    <a:moveTo>
                      <a:pt x="-151" y="-74"/>
                    </a:moveTo>
                    <a:lnTo>
                      <a:pt x="43086" y="-74"/>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1" name="Google Shape;811;p12"/>
              <p:cNvSpPr/>
              <p:nvPr/>
            </p:nvSpPr>
            <p:spPr>
              <a:xfrm>
                <a:off x="10808979" y="4856483"/>
                <a:ext cx="29606" cy="113184"/>
              </a:xfrm>
              <a:custGeom>
                <a:rect b="b" l="l" r="r" t="t"/>
                <a:pathLst>
                  <a:path extrusionOk="0" h="113184" w="29606">
                    <a:moveTo>
                      <a:pt x="-151" y="-74"/>
                    </a:moveTo>
                    <a:lnTo>
                      <a:pt x="-151" y="35268"/>
                    </a:lnTo>
                    <a:lnTo>
                      <a:pt x="29456" y="55853"/>
                    </a:lnTo>
                    <a:lnTo>
                      <a:pt x="29456" y="113111"/>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2" name="Google Shape;812;p12"/>
              <p:cNvSpPr/>
              <p:nvPr/>
            </p:nvSpPr>
            <p:spPr>
              <a:xfrm>
                <a:off x="10910310" y="4878832"/>
                <a:ext cx="36060" cy="76367"/>
              </a:xfrm>
              <a:custGeom>
                <a:rect b="b" l="l" r="r" t="t"/>
                <a:pathLst>
                  <a:path extrusionOk="0" h="76367" w="36060">
                    <a:moveTo>
                      <a:pt x="-151" y="-74"/>
                    </a:moveTo>
                    <a:lnTo>
                      <a:pt x="-151" y="76294"/>
                    </a:lnTo>
                  </a:path>
                </a:pathLst>
              </a:custGeom>
              <a:noFill/>
              <a:ln cap="flat" cmpd="sng" w="17800">
                <a:solidFill>
                  <a:srgbClr val="40404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grpSp>
          <p:nvGrpSpPr>
            <p:cNvPr id="813" name="Google Shape;813;p12"/>
            <p:cNvGrpSpPr/>
            <p:nvPr/>
          </p:nvGrpSpPr>
          <p:grpSpPr>
            <a:xfrm>
              <a:off x="13442793" y="2691054"/>
              <a:ext cx="198258" cy="39799"/>
              <a:chOff x="13442793" y="2691054"/>
              <a:chExt cx="198258" cy="39799"/>
            </a:xfrm>
          </p:grpSpPr>
          <p:sp>
            <p:nvSpPr>
              <p:cNvPr id="814" name="Google Shape;814;p12"/>
              <p:cNvSpPr/>
              <p:nvPr/>
            </p:nvSpPr>
            <p:spPr>
              <a:xfrm>
                <a:off x="13442793" y="2691054"/>
                <a:ext cx="39878" cy="39799"/>
              </a:xfrm>
              <a:custGeom>
                <a:rect b="b" l="l" r="r" t="t"/>
                <a:pathLst>
                  <a:path extrusionOk="0" h="39799" w="39878">
                    <a:moveTo>
                      <a:pt x="39511" y="19827"/>
                    </a:moveTo>
                    <a:cubicBezTo>
                      <a:pt x="39511" y="30817"/>
                      <a:pt x="30584" y="39726"/>
                      <a:pt x="19573" y="39726"/>
                    </a:cubicBezTo>
                    <a:cubicBezTo>
                      <a:pt x="8561" y="39726"/>
                      <a:pt x="-366" y="30817"/>
                      <a:pt x="-366" y="19827"/>
                    </a:cubicBezTo>
                    <a:cubicBezTo>
                      <a:pt x="-366" y="8836"/>
                      <a:pt x="8561" y="-73"/>
                      <a:pt x="19573" y="-73"/>
                    </a:cubicBezTo>
                    <a:cubicBezTo>
                      <a:pt x="30584" y="-73"/>
                      <a:pt x="39511" y="8836"/>
                      <a:pt x="39511" y="19827"/>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5" name="Google Shape;815;p12"/>
              <p:cNvSpPr/>
              <p:nvPr/>
            </p:nvSpPr>
            <p:spPr>
              <a:xfrm>
                <a:off x="13519278" y="2691054"/>
                <a:ext cx="39878" cy="39799"/>
              </a:xfrm>
              <a:custGeom>
                <a:rect b="b" l="l" r="r" t="t"/>
                <a:pathLst>
                  <a:path extrusionOk="0" h="39799" w="39878">
                    <a:moveTo>
                      <a:pt x="39510" y="19827"/>
                    </a:moveTo>
                    <a:cubicBezTo>
                      <a:pt x="39510" y="30817"/>
                      <a:pt x="30583" y="39726"/>
                      <a:pt x="19571" y="39726"/>
                    </a:cubicBezTo>
                    <a:cubicBezTo>
                      <a:pt x="8560" y="39726"/>
                      <a:pt x="-367" y="30817"/>
                      <a:pt x="-367" y="19827"/>
                    </a:cubicBezTo>
                    <a:cubicBezTo>
                      <a:pt x="-367" y="8836"/>
                      <a:pt x="8560" y="-73"/>
                      <a:pt x="19571" y="-73"/>
                    </a:cubicBezTo>
                    <a:cubicBezTo>
                      <a:pt x="30583" y="-73"/>
                      <a:pt x="39510" y="8836"/>
                      <a:pt x="39510" y="19827"/>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6" name="Google Shape;816;p12"/>
              <p:cNvSpPr/>
              <p:nvPr/>
            </p:nvSpPr>
            <p:spPr>
              <a:xfrm>
                <a:off x="13601173" y="2691054"/>
                <a:ext cx="39878" cy="39799"/>
              </a:xfrm>
              <a:custGeom>
                <a:rect b="b" l="l" r="r" t="t"/>
                <a:pathLst>
                  <a:path extrusionOk="0" h="39799" w="39878">
                    <a:moveTo>
                      <a:pt x="39510" y="19827"/>
                    </a:moveTo>
                    <a:cubicBezTo>
                      <a:pt x="39510" y="30817"/>
                      <a:pt x="30583" y="39726"/>
                      <a:pt x="19571" y="39726"/>
                    </a:cubicBezTo>
                    <a:cubicBezTo>
                      <a:pt x="8560" y="39726"/>
                      <a:pt x="-367" y="30817"/>
                      <a:pt x="-367" y="19827"/>
                    </a:cubicBezTo>
                    <a:cubicBezTo>
                      <a:pt x="-367" y="8836"/>
                      <a:pt x="8560" y="-73"/>
                      <a:pt x="19571" y="-73"/>
                    </a:cubicBezTo>
                    <a:cubicBezTo>
                      <a:pt x="30583" y="-73"/>
                      <a:pt x="39510" y="8836"/>
                      <a:pt x="39510" y="19827"/>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grpSp>
      <p:sp>
        <p:nvSpPr>
          <p:cNvPr id="817" name="Google Shape;817;p12"/>
          <p:cNvSpPr txBox="1"/>
          <p:nvPr/>
        </p:nvSpPr>
        <p:spPr>
          <a:xfrm>
            <a:off x="4907374" y="2321307"/>
            <a:ext cx="137851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BI and reports</a:t>
            </a:r>
            <a:endParaRPr/>
          </a:p>
        </p:txBody>
      </p:sp>
      <p:sp>
        <p:nvSpPr>
          <p:cNvPr id="818" name="Google Shape;818;p12"/>
          <p:cNvSpPr txBox="1"/>
          <p:nvPr/>
        </p:nvSpPr>
        <p:spPr>
          <a:xfrm>
            <a:off x="6357800" y="2321307"/>
            <a:ext cx="12378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Data science</a:t>
            </a:r>
            <a:endParaRPr/>
          </a:p>
        </p:txBody>
      </p:sp>
      <p:sp>
        <p:nvSpPr>
          <p:cNvPr id="819" name="Google Shape;819;p12"/>
          <p:cNvSpPr txBox="1"/>
          <p:nvPr/>
        </p:nvSpPr>
        <p:spPr>
          <a:xfrm>
            <a:off x="7753596" y="2321307"/>
            <a:ext cx="4395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404040"/>
                </a:solidFill>
                <a:latin typeface="Open Sans"/>
                <a:ea typeface="Open Sans"/>
                <a:cs typeface="Open Sans"/>
                <a:sym typeface="Open Sans"/>
              </a:rPr>
              <a:t>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
          <p:cNvSpPr txBox="1"/>
          <p:nvPr>
            <p:ph type="title"/>
          </p:nvPr>
        </p:nvSpPr>
        <p:spPr>
          <a:xfrm>
            <a:off x="0" y="201501"/>
            <a:ext cx="16256000" cy="7955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04040"/>
              </a:buClr>
              <a:buSzPts val="4400"/>
              <a:buFont typeface="Arial"/>
              <a:buNone/>
            </a:pPr>
            <a:r>
              <a:rPr b="1" lang="en-US">
                <a:solidFill>
                  <a:srgbClr val="404040"/>
                </a:solidFill>
                <a:latin typeface="Open Sans"/>
                <a:ea typeface="Open Sans"/>
                <a:cs typeface="Open Sans"/>
                <a:sym typeface="Open Sans"/>
              </a:rPr>
              <a:t>Data Lakehouse: Features</a:t>
            </a:r>
            <a:endParaRPr b="1">
              <a:solidFill>
                <a:srgbClr val="404040"/>
              </a:solidFill>
              <a:latin typeface="Open Sans"/>
              <a:ea typeface="Open Sans"/>
              <a:cs typeface="Open Sans"/>
              <a:sym typeface="Open Sans"/>
            </a:endParaRPr>
          </a:p>
        </p:txBody>
      </p:sp>
      <p:sp>
        <p:nvSpPr>
          <p:cNvPr id="826" name="Google Shape;826;p13"/>
          <p:cNvSpPr txBox="1"/>
          <p:nvPr/>
        </p:nvSpPr>
        <p:spPr>
          <a:xfrm>
            <a:off x="2482687" y="1291406"/>
            <a:ext cx="1207737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Some of the underlying technologies and trends that enhance the Lakehouse concept are:</a:t>
            </a:r>
            <a:endParaRPr sz="2200">
              <a:solidFill>
                <a:srgbClr val="3F3F3F"/>
              </a:solidFill>
              <a:latin typeface="Open Sans"/>
              <a:ea typeface="Open Sans"/>
              <a:cs typeface="Open Sans"/>
              <a:sym typeface="Open Sans"/>
            </a:endParaRPr>
          </a:p>
        </p:txBody>
      </p:sp>
      <p:grpSp>
        <p:nvGrpSpPr>
          <p:cNvPr id="827" name="Google Shape;827;p13"/>
          <p:cNvGrpSpPr/>
          <p:nvPr/>
        </p:nvGrpSpPr>
        <p:grpSpPr>
          <a:xfrm>
            <a:off x="1413911" y="2022548"/>
            <a:ext cx="13479627" cy="6568670"/>
            <a:chOff x="1209193" y="1845124"/>
            <a:chExt cx="13479627" cy="6568670"/>
          </a:xfrm>
        </p:grpSpPr>
        <p:sp>
          <p:nvSpPr>
            <p:cNvPr id="828" name="Google Shape;828;p13"/>
            <p:cNvSpPr/>
            <p:nvPr/>
          </p:nvSpPr>
          <p:spPr>
            <a:xfrm>
              <a:off x="1254913" y="1845124"/>
              <a:ext cx="13433907" cy="1177622"/>
            </a:xfrm>
            <a:prstGeom prst="roundRect">
              <a:avLst>
                <a:gd fmla="val 16667" name="adj"/>
              </a:avLst>
            </a:prstGeom>
            <a:solidFill>
              <a:srgbClr val="E7F0F9"/>
            </a:solidFill>
            <a:ln cap="flat" cmpd="sng" w="19050">
              <a:solidFill>
                <a:srgbClr val="2C6236"/>
              </a:solidFill>
              <a:prstDash val="solid"/>
              <a:miter lim="800000"/>
              <a:headEnd len="sm" w="sm" type="none"/>
              <a:tailEnd len="sm" w="sm" type="none"/>
            </a:ln>
          </p:spPr>
          <p:txBody>
            <a:bodyPr anchorCtr="0" anchor="ctr" bIns="45700" lIns="3657600" spcFirstLastPara="1" rIns="91425" wrap="square" tIns="45700">
              <a:noAutofit/>
            </a:bodyPr>
            <a:lstStyle/>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Enhances the reliability </a:t>
              </a:r>
              <a:r>
                <a:rPr lang="en-US" sz="2200">
                  <a:solidFill>
                    <a:srgbClr val="3F3F3F"/>
                  </a:solidFill>
                  <a:latin typeface="Open Sans"/>
                  <a:ea typeface="Open Sans"/>
                  <a:cs typeface="Open Sans"/>
                  <a:sym typeface="Open Sans"/>
                </a:rPr>
                <a:t>of data lakes</a:t>
              </a:r>
              <a:r>
                <a:rPr b="0" i="0" lang="en-US" sz="2200" u="none" cap="none" strike="noStrike">
                  <a:solidFill>
                    <a:srgbClr val="3F3F3F"/>
                  </a:solidFill>
                  <a:latin typeface="Open Sans"/>
                  <a:ea typeface="Open Sans"/>
                  <a:cs typeface="Open Sans"/>
                  <a:sym typeface="Open Sans"/>
                </a:rPr>
                <a:t> by adding ACID (Atomicity, Consistency, Isolation, and Durability) transactions</a:t>
              </a:r>
              <a:endParaRPr b="0" sz="2200" cap="none">
                <a:solidFill>
                  <a:schemeClr val="dk1"/>
                </a:solidFill>
                <a:latin typeface="Open Sans"/>
                <a:ea typeface="Open Sans"/>
                <a:cs typeface="Open Sans"/>
                <a:sym typeface="Open Sans"/>
              </a:endParaRPr>
            </a:p>
          </p:txBody>
        </p:sp>
        <p:sp>
          <p:nvSpPr>
            <p:cNvPr id="829" name="Google Shape;829;p13"/>
            <p:cNvSpPr/>
            <p:nvPr/>
          </p:nvSpPr>
          <p:spPr>
            <a:xfrm>
              <a:off x="1385797" y="2015347"/>
              <a:ext cx="3177473" cy="815460"/>
            </a:xfrm>
            <a:prstGeom prst="roundRect">
              <a:avLst>
                <a:gd fmla="val 16667" name="adj"/>
              </a:avLst>
            </a:prstGeom>
            <a:solidFill>
              <a:schemeClr val="accent5"/>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chemeClr val="lt1"/>
                  </a:solidFill>
                  <a:latin typeface="Open Sans SemiBold"/>
                  <a:ea typeface="Open Sans SemiBold"/>
                  <a:cs typeface="Open Sans SemiBold"/>
                  <a:sym typeface="Open Sans SemiBold"/>
                </a:rPr>
                <a:t>Delta Lake</a:t>
              </a:r>
              <a:endParaRPr sz="2200">
                <a:solidFill>
                  <a:schemeClr val="lt1"/>
                </a:solidFill>
                <a:latin typeface="Open Sans SemiBold"/>
                <a:ea typeface="Open Sans SemiBold"/>
                <a:cs typeface="Open Sans SemiBold"/>
                <a:sym typeface="Open Sans SemiBold"/>
              </a:endParaRPr>
            </a:p>
          </p:txBody>
        </p:sp>
        <p:sp>
          <p:nvSpPr>
            <p:cNvPr id="830" name="Google Shape;830;p13"/>
            <p:cNvSpPr/>
            <p:nvPr/>
          </p:nvSpPr>
          <p:spPr>
            <a:xfrm>
              <a:off x="1209193" y="3308726"/>
              <a:ext cx="13433907" cy="1061782"/>
            </a:xfrm>
            <a:prstGeom prst="roundRect">
              <a:avLst>
                <a:gd fmla="val 16667" name="adj"/>
              </a:avLst>
            </a:prstGeom>
            <a:solidFill>
              <a:srgbClr val="E7F0F9"/>
            </a:solidFill>
            <a:ln cap="flat" cmpd="sng" w="19050">
              <a:solidFill>
                <a:srgbClr val="275730"/>
              </a:solidFill>
              <a:prstDash val="solid"/>
              <a:miter lim="800000"/>
              <a:headEnd len="sm" w="sm" type="none"/>
              <a:tailEnd len="sm" w="sm" type="none"/>
            </a:ln>
          </p:spPr>
          <p:txBody>
            <a:bodyPr anchorCtr="0" anchor="ctr" bIns="45700" lIns="3657600" spcFirstLastPara="1" rIns="91425" wrap="square" tIns="45700">
              <a:noAutofit/>
            </a:bodyPr>
            <a:lstStyle/>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Offers a table format designed for large-scale data systems</a:t>
              </a:r>
              <a:endParaRPr b="0" sz="2200" cap="none">
                <a:solidFill>
                  <a:srgbClr val="3F3F3F"/>
                </a:solidFill>
                <a:latin typeface="Open Sans"/>
                <a:ea typeface="Open Sans"/>
                <a:cs typeface="Open Sans"/>
                <a:sym typeface="Open Sans"/>
              </a:endParaRPr>
            </a:p>
          </p:txBody>
        </p:sp>
        <p:sp>
          <p:nvSpPr>
            <p:cNvPr id="831" name="Google Shape;831;p13"/>
            <p:cNvSpPr/>
            <p:nvPr/>
          </p:nvSpPr>
          <p:spPr>
            <a:xfrm>
              <a:off x="1385797" y="3431887"/>
              <a:ext cx="3177473" cy="815460"/>
            </a:xfrm>
            <a:prstGeom prst="roundRect">
              <a:avLst>
                <a:gd fmla="val 16667" name="adj"/>
              </a:avLst>
            </a:prstGeom>
            <a:solidFill>
              <a:schemeClr val="accent5"/>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chemeClr val="lt1"/>
                  </a:solidFill>
                  <a:latin typeface="Open Sans SemiBold"/>
                  <a:ea typeface="Open Sans SemiBold"/>
                  <a:cs typeface="Open Sans SemiBold"/>
                  <a:sym typeface="Open Sans SemiBold"/>
                </a:rPr>
                <a:t>Iceberg</a:t>
              </a:r>
              <a:endParaRPr/>
            </a:p>
          </p:txBody>
        </p:sp>
        <p:sp>
          <p:nvSpPr>
            <p:cNvPr id="832" name="Google Shape;832;p13"/>
            <p:cNvSpPr/>
            <p:nvPr/>
          </p:nvSpPr>
          <p:spPr>
            <a:xfrm>
              <a:off x="1209193" y="4656488"/>
              <a:ext cx="13433907" cy="1061782"/>
            </a:xfrm>
            <a:prstGeom prst="roundRect">
              <a:avLst>
                <a:gd fmla="val 16667" name="adj"/>
              </a:avLst>
            </a:prstGeom>
            <a:solidFill>
              <a:srgbClr val="E7F0F9"/>
            </a:solidFill>
            <a:ln cap="flat" cmpd="sng" w="19050">
              <a:solidFill>
                <a:srgbClr val="275730"/>
              </a:solidFill>
              <a:prstDash val="solid"/>
              <a:miter lim="800000"/>
              <a:headEnd len="sm" w="sm" type="none"/>
              <a:tailEnd len="sm" w="sm" type="none"/>
            </a:ln>
          </p:spPr>
          <p:txBody>
            <a:bodyPr anchorCtr="0" anchor="ctr" bIns="45700" lIns="3657600" spcFirstLastPara="1" rIns="91425" wrap="square" tIns="45700">
              <a:noAutofit/>
            </a:bodyPr>
            <a:lstStyle/>
            <a:p>
              <a:pPr indent="0" lvl="0" marL="0" marR="0" rtl="0" algn="l">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 Empower scalable, adaptable, and efficient data management through  </a:t>
              </a:r>
              <a:endParaRPr/>
            </a:p>
            <a:p>
              <a:pPr indent="0" lvl="0" marL="0" marR="0" rtl="0" algn="l">
                <a:lnSpc>
                  <a:spcPct val="115000"/>
                </a:lnSpc>
                <a:spcBef>
                  <a:spcPts val="0"/>
                </a:spcBef>
                <a:spcAft>
                  <a:spcPts val="0"/>
                </a:spcAft>
                <a:buNone/>
              </a:pPr>
              <a:r>
                <a:rPr lang="en-US" sz="2200">
                  <a:solidFill>
                    <a:srgbClr val="3F3F3F"/>
                  </a:solidFill>
                  <a:latin typeface="Open Sans"/>
                  <a:ea typeface="Open Sans"/>
                  <a:cs typeface="Open Sans"/>
                  <a:sym typeface="Open Sans"/>
                </a:rPr>
                <a:t> </a:t>
              </a:r>
              <a:r>
                <a:rPr b="0" i="0" lang="en-US" sz="2200" u="none" cap="none" strike="noStrike">
                  <a:solidFill>
                    <a:srgbClr val="3F3F3F"/>
                  </a:solidFill>
                  <a:latin typeface="Open Sans"/>
                  <a:ea typeface="Open Sans"/>
                  <a:cs typeface="Open Sans"/>
                  <a:sym typeface="Open Sans"/>
                </a:rPr>
                <a:t>the principles of cloud computing</a:t>
              </a:r>
              <a:endParaRPr b="0" sz="2200" cap="none">
                <a:solidFill>
                  <a:schemeClr val="dk1"/>
                </a:solidFill>
                <a:latin typeface="Open Sans"/>
                <a:ea typeface="Open Sans"/>
                <a:cs typeface="Open Sans"/>
                <a:sym typeface="Open Sans"/>
              </a:endParaRPr>
            </a:p>
          </p:txBody>
        </p:sp>
        <p:sp>
          <p:nvSpPr>
            <p:cNvPr id="833" name="Google Shape;833;p13"/>
            <p:cNvSpPr/>
            <p:nvPr/>
          </p:nvSpPr>
          <p:spPr>
            <a:xfrm>
              <a:off x="1385797" y="4779649"/>
              <a:ext cx="3177473" cy="815460"/>
            </a:xfrm>
            <a:prstGeom prst="roundRect">
              <a:avLst>
                <a:gd fmla="val 16667" name="adj"/>
              </a:avLst>
            </a:prstGeom>
            <a:solidFill>
              <a:schemeClr val="accent5"/>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chemeClr val="lt1"/>
                  </a:solidFill>
                  <a:latin typeface="Open Sans SemiBold"/>
                  <a:ea typeface="Open Sans SemiBold"/>
                  <a:cs typeface="Open Sans SemiBold"/>
                  <a:sym typeface="Open Sans SemiBold"/>
                </a:rPr>
                <a:t>Cloud native </a:t>
              </a:r>
              <a:r>
                <a:rPr lang="en-US" sz="2200">
                  <a:solidFill>
                    <a:schemeClr val="lt1"/>
                  </a:solidFill>
                  <a:latin typeface="Open Sans SemiBold"/>
                  <a:ea typeface="Open Sans SemiBold"/>
                  <a:cs typeface="Open Sans SemiBold"/>
                  <a:sym typeface="Open Sans SemiBold"/>
                </a:rPr>
                <a:t>d</a:t>
              </a:r>
              <a:r>
                <a:rPr b="0" i="0" lang="en-US" sz="2200" u="none" strike="noStrike">
                  <a:solidFill>
                    <a:schemeClr val="lt1"/>
                  </a:solidFill>
                  <a:latin typeface="Open Sans SemiBold"/>
                  <a:ea typeface="Open Sans SemiBold"/>
                  <a:cs typeface="Open Sans SemiBold"/>
                  <a:sym typeface="Open Sans SemiBold"/>
                </a:rPr>
                <a:t>ata </a:t>
              </a:r>
              <a:r>
                <a:rPr lang="en-US" sz="2200">
                  <a:solidFill>
                    <a:schemeClr val="lt1"/>
                  </a:solidFill>
                  <a:latin typeface="Open Sans SemiBold"/>
                  <a:ea typeface="Open Sans SemiBold"/>
                  <a:cs typeface="Open Sans SemiBold"/>
                  <a:sym typeface="Open Sans SemiBold"/>
                </a:rPr>
                <a:t>p</a:t>
              </a:r>
              <a:r>
                <a:rPr b="0" i="0" lang="en-US" sz="2200" u="none" strike="noStrike">
                  <a:solidFill>
                    <a:schemeClr val="lt1"/>
                  </a:solidFill>
                  <a:latin typeface="Open Sans SemiBold"/>
                  <a:ea typeface="Open Sans SemiBold"/>
                  <a:cs typeface="Open Sans SemiBold"/>
                  <a:sym typeface="Open Sans SemiBold"/>
                </a:rPr>
                <a:t>latforms</a:t>
              </a:r>
              <a:endParaRPr/>
            </a:p>
          </p:txBody>
        </p:sp>
        <p:sp>
          <p:nvSpPr>
            <p:cNvPr id="834" name="Google Shape;834;p13"/>
            <p:cNvSpPr/>
            <p:nvPr/>
          </p:nvSpPr>
          <p:spPr>
            <a:xfrm>
              <a:off x="1247381" y="6004250"/>
              <a:ext cx="13388307" cy="1061782"/>
            </a:xfrm>
            <a:prstGeom prst="roundRect">
              <a:avLst>
                <a:gd fmla="val 16667" name="adj"/>
              </a:avLst>
            </a:prstGeom>
            <a:solidFill>
              <a:srgbClr val="E7F0F9"/>
            </a:solidFill>
            <a:ln cap="flat" cmpd="sng" w="19050">
              <a:solidFill>
                <a:srgbClr val="275730"/>
              </a:solidFill>
              <a:prstDash val="solid"/>
              <a:miter lim="800000"/>
              <a:headEnd len="sm" w="sm" type="none"/>
              <a:tailEnd len="sm" w="sm" type="none"/>
            </a:ln>
          </p:spPr>
          <p:txBody>
            <a:bodyPr anchorCtr="0" anchor="ctr" bIns="45700" lIns="3657600" spcFirstLastPara="1" rIns="91425" wrap="square" tIns="45700">
              <a:noAutofit/>
            </a:bodyPr>
            <a:lstStyle/>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Combine data warehousing with data</a:t>
              </a:r>
              <a:r>
                <a:rPr lang="en-US" sz="2200">
                  <a:solidFill>
                    <a:srgbClr val="3F3F3F"/>
                  </a:solidFill>
                  <a:latin typeface="Open Sans"/>
                  <a:ea typeface="Open Sans"/>
                  <a:cs typeface="Open Sans"/>
                  <a:sym typeface="Open Sans"/>
                </a:rPr>
                <a:t> l</a:t>
              </a:r>
              <a:r>
                <a:rPr b="0" i="0" lang="en-US" sz="2200" u="none" cap="none" strike="noStrike">
                  <a:solidFill>
                    <a:srgbClr val="3F3F3F"/>
                  </a:solidFill>
                  <a:latin typeface="Open Sans"/>
                  <a:ea typeface="Open Sans"/>
                  <a:cs typeface="Open Sans"/>
                  <a:sym typeface="Open Sans"/>
                </a:rPr>
                <a:t>ake features through </a:t>
              </a:r>
              <a:endParaRPr/>
            </a:p>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managed solutions</a:t>
              </a:r>
              <a:endParaRPr b="0" sz="2200" cap="none">
                <a:solidFill>
                  <a:schemeClr val="dk1"/>
                </a:solidFill>
                <a:latin typeface="Open Sans"/>
                <a:ea typeface="Open Sans"/>
                <a:cs typeface="Open Sans"/>
                <a:sym typeface="Open Sans"/>
              </a:endParaRPr>
            </a:p>
          </p:txBody>
        </p:sp>
        <p:sp>
          <p:nvSpPr>
            <p:cNvPr id="835" name="Google Shape;835;p13"/>
            <p:cNvSpPr/>
            <p:nvPr/>
          </p:nvSpPr>
          <p:spPr>
            <a:xfrm>
              <a:off x="1385797" y="6127411"/>
              <a:ext cx="3177473" cy="815460"/>
            </a:xfrm>
            <a:prstGeom prst="roundRect">
              <a:avLst>
                <a:gd fmla="val 16667" name="adj"/>
              </a:avLst>
            </a:prstGeom>
            <a:solidFill>
              <a:schemeClr val="accent5"/>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chemeClr val="lt1"/>
                  </a:solidFill>
                  <a:latin typeface="Open Sans SemiBold"/>
                  <a:ea typeface="Open Sans SemiBold"/>
                  <a:cs typeface="Open Sans SemiBold"/>
                  <a:sym typeface="Open Sans SemiBold"/>
                </a:rPr>
                <a:t>Managed services</a:t>
              </a:r>
              <a:endParaRPr/>
            </a:p>
          </p:txBody>
        </p:sp>
        <p:sp>
          <p:nvSpPr>
            <p:cNvPr id="836" name="Google Shape;836;p13"/>
            <p:cNvSpPr/>
            <p:nvPr/>
          </p:nvSpPr>
          <p:spPr>
            <a:xfrm>
              <a:off x="1209193" y="7352012"/>
              <a:ext cx="13433907" cy="1061782"/>
            </a:xfrm>
            <a:prstGeom prst="roundRect">
              <a:avLst>
                <a:gd fmla="val 16667" name="adj"/>
              </a:avLst>
            </a:prstGeom>
            <a:solidFill>
              <a:srgbClr val="E7F0F9"/>
            </a:solidFill>
            <a:ln cap="flat" cmpd="sng" w="19050">
              <a:solidFill>
                <a:srgbClr val="275730"/>
              </a:solidFill>
              <a:prstDash val="solid"/>
              <a:miter lim="800000"/>
              <a:headEnd len="sm" w="sm" type="none"/>
              <a:tailEnd len="sm" w="sm" type="none"/>
            </a:ln>
          </p:spPr>
          <p:txBody>
            <a:bodyPr anchorCtr="0" anchor="ctr" bIns="45700" lIns="3657600" spcFirstLastPara="1" rIns="91425" wrap="square" tIns="45700">
              <a:noAutofit/>
            </a:bodyPr>
            <a:lstStyle/>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Simplify data integration and processing with infrastructure-free services </a:t>
              </a:r>
              <a:endParaRPr b="0" sz="2200" cap="none">
                <a:solidFill>
                  <a:schemeClr val="dk1"/>
                </a:solidFill>
                <a:latin typeface="Open Sans"/>
                <a:ea typeface="Open Sans"/>
                <a:cs typeface="Open Sans"/>
                <a:sym typeface="Open Sans"/>
              </a:endParaRPr>
            </a:p>
          </p:txBody>
        </p:sp>
        <p:sp>
          <p:nvSpPr>
            <p:cNvPr id="837" name="Google Shape;837;p13"/>
            <p:cNvSpPr/>
            <p:nvPr/>
          </p:nvSpPr>
          <p:spPr>
            <a:xfrm>
              <a:off x="1385797" y="7465083"/>
              <a:ext cx="3177473" cy="815460"/>
            </a:xfrm>
            <a:prstGeom prst="roundRect">
              <a:avLst>
                <a:gd fmla="val 16667" name="adj"/>
              </a:avLst>
            </a:prstGeom>
            <a:solidFill>
              <a:schemeClr val="accent5"/>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chemeClr val="lt1"/>
                  </a:solidFill>
                  <a:latin typeface="Open Sans SemiBold"/>
                  <a:ea typeface="Open Sans SemiBold"/>
                  <a:cs typeface="Open Sans SemiBold"/>
                  <a:sym typeface="Open Sans SemiBold"/>
                </a:rPr>
                <a:t>Serverless architectures</a:t>
              </a:r>
              <a:endParaRPr/>
            </a:p>
          </p:txBody>
        </p:sp>
      </p:grpSp>
      <p:sp>
        <p:nvSpPr>
          <p:cNvPr id="838" name="Google Shape;838;p13"/>
          <p:cNvSpPr/>
          <p:nvPr/>
        </p:nvSpPr>
        <p:spPr>
          <a:xfrm>
            <a:off x="5257800" y="842090"/>
            <a:ext cx="5738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Databricks</a:t>
            </a:r>
            <a:r>
              <a:rPr i="0" lang="en-US" u="none" strike="noStrike"/>
              <a:t> </a:t>
            </a:r>
            <a:r>
              <a:rPr lang="en-US"/>
              <a:t>L</a:t>
            </a:r>
            <a:r>
              <a:rPr i="0" lang="en-US" u="none" strike="noStrike"/>
              <a:t>akehouse</a:t>
            </a:r>
            <a:r>
              <a:rPr lang="en-US"/>
              <a:t> Platform</a:t>
            </a:r>
            <a:endParaRPr>
              <a:latin typeface="Open Sans"/>
              <a:ea typeface="Open Sans"/>
              <a:cs typeface="Open Sans"/>
              <a:sym typeface="Open Sans"/>
            </a:endParaRPr>
          </a:p>
        </p:txBody>
      </p:sp>
      <p:sp>
        <p:nvSpPr>
          <p:cNvPr id="845" name="Google Shape;845;p14"/>
          <p:cNvSpPr txBox="1"/>
          <p:nvPr/>
        </p:nvSpPr>
        <p:spPr>
          <a:xfrm>
            <a:off x="684047" y="8327676"/>
            <a:ext cx="89024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Open Sans"/>
              <a:buNone/>
            </a:pPr>
            <a:r>
              <a:rPr b="0" i="1" lang="en-US" sz="1400" u="none" cap="none" strike="noStrike">
                <a:solidFill>
                  <a:srgbClr val="3F3F3F"/>
                </a:solidFill>
                <a:latin typeface="Open Sans"/>
                <a:ea typeface="Open Sans"/>
                <a:cs typeface="Open Sans"/>
                <a:sym typeface="Open Sans"/>
              </a:rPr>
              <a:t>Source: www.databricks.com</a:t>
            </a:r>
            <a:endParaRPr/>
          </a:p>
        </p:txBody>
      </p:sp>
      <p:sp>
        <p:nvSpPr>
          <p:cNvPr id="846" name="Google Shape;846;p14"/>
          <p:cNvSpPr txBox="1"/>
          <p:nvPr/>
        </p:nvSpPr>
        <p:spPr>
          <a:xfrm>
            <a:off x="2416628" y="1274781"/>
            <a:ext cx="1142274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a:t>
            </a:r>
            <a:r>
              <a:rPr b="0" lang="en-US" sz="2200">
                <a:solidFill>
                  <a:srgbClr val="3F3F3F"/>
                </a:solidFill>
                <a:latin typeface="Open Sans"/>
                <a:ea typeface="Open Sans"/>
                <a:cs typeface="Open Sans"/>
                <a:sym typeface="Open Sans"/>
              </a:rPr>
              <a:t>he structure of the lakehouse </a:t>
            </a:r>
            <a:r>
              <a:rPr lang="en-US" sz="2200">
                <a:solidFill>
                  <a:srgbClr val="3F3F3F"/>
                </a:solidFill>
                <a:latin typeface="Open Sans"/>
                <a:ea typeface="Open Sans"/>
                <a:cs typeface="Open Sans"/>
                <a:sym typeface="Open Sans"/>
              </a:rPr>
              <a:t>is</a:t>
            </a:r>
            <a:r>
              <a:rPr b="0" lang="en-US" sz="2200">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as follows</a:t>
            </a:r>
            <a:r>
              <a:rPr b="0" lang="en-US" sz="2200">
                <a:solidFill>
                  <a:srgbClr val="3F3F3F"/>
                </a:solidFill>
                <a:latin typeface="Open Sans"/>
                <a:ea typeface="Open Sans"/>
                <a:cs typeface="Open Sans"/>
                <a:sym typeface="Open Sans"/>
              </a:rPr>
              <a:t>:</a:t>
            </a:r>
            <a:endParaRPr sz="2200">
              <a:solidFill>
                <a:srgbClr val="3F3F3F"/>
              </a:solidFill>
              <a:latin typeface="Open Sans"/>
              <a:ea typeface="Open Sans"/>
              <a:cs typeface="Open Sans"/>
              <a:sym typeface="Open Sans"/>
            </a:endParaRPr>
          </a:p>
        </p:txBody>
      </p:sp>
      <p:pic>
        <p:nvPicPr>
          <p:cNvPr id="847" name="Google Shape;847;p14"/>
          <p:cNvPicPr preferRelativeResize="0"/>
          <p:nvPr/>
        </p:nvPicPr>
        <p:blipFill rotWithShape="1">
          <a:blip r:embed="rId3">
            <a:alphaModFix/>
          </a:blip>
          <a:srcRect b="7876" l="0" r="0" t="16898"/>
          <a:stretch/>
        </p:blipFill>
        <p:spPr>
          <a:xfrm>
            <a:off x="2641600" y="2090014"/>
            <a:ext cx="12096040" cy="4458844"/>
          </a:xfrm>
          <a:prstGeom prst="rect">
            <a:avLst/>
          </a:prstGeom>
          <a:noFill/>
          <a:ln cap="flat" cmpd="sng" w="9525">
            <a:solidFill>
              <a:srgbClr val="3F3F3F"/>
            </a:solidFill>
            <a:prstDash val="solid"/>
            <a:round/>
            <a:headEnd len="sm" w="sm" type="none"/>
            <a:tailEnd len="sm" w="sm" type="none"/>
          </a:ln>
        </p:spPr>
      </p:pic>
      <p:sp>
        <p:nvSpPr>
          <p:cNvPr id="848" name="Google Shape;848;p14"/>
          <p:cNvSpPr/>
          <p:nvPr/>
        </p:nvSpPr>
        <p:spPr>
          <a:xfrm>
            <a:off x="4635500" y="816324"/>
            <a:ext cx="69841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5"/>
          <p:cNvSpPr txBox="1"/>
          <p:nvPr>
            <p:ph type="title"/>
          </p:nvPr>
        </p:nvSpPr>
        <p:spPr>
          <a:xfrm>
            <a:off x="645478" y="224733"/>
            <a:ext cx="15620681" cy="69238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None/>
            </a:pPr>
            <a:r>
              <a:rPr lang="en-US">
                <a:solidFill>
                  <a:srgbClr val="3F3F3F"/>
                </a:solidFill>
              </a:rPr>
              <a:t>Key Features of Lakehouse Architecture</a:t>
            </a:r>
            <a:endParaRPr/>
          </a:p>
        </p:txBody>
      </p:sp>
      <p:sp>
        <p:nvSpPr>
          <p:cNvPr id="854" name="Google Shape;854;p15"/>
          <p:cNvSpPr/>
          <p:nvPr/>
        </p:nvSpPr>
        <p:spPr>
          <a:xfrm>
            <a:off x="2641600" y="1100688"/>
            <a:ext cx="11314324" cy="1157515"/>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3F3F3F"/>
              </a:buClr>
              <a:buSzPts val="2800"/>
              <a:buFont typeface="Open Sans"/>
              <a:buNone/>
            </a:pPr>
            <a:r>
              <a:rPr b="0" i="0" lang="en-US" sz="2200" u="none" strike="noStrike">
                <a:solidFill>
                  <a:srgbClr val="3F3F3F"/>
                </a:solidFill>
                <a:latin typeface="Open Sans"/>
                <a:ea typeface="Open Sans"/>
                <a:cs typeface="Open Sans"/>
                <a:sym typeface="Open Sans"/>
              </a:rPr>
              <a:t>The features that distinguish it as a unified and flexible platform for managing and analyzing data</a:t>
            </a:r>
            <a:r>
              <a:rPr lang="en-US" sz="2200">
                <a:solidFill>
                  <a:srgbClr val="3F3F3F"/>
                </a:solidFill>
                <a:latin typeface="Open Sans"/>
                <a:ea typeface="Open Sans"/>
                <a:cs typeface="Open Sans"/>
                <a:sym typeface="Open Sans"/>
              </a:rPr>
              <a:t> are:</a:t>
            </a:r>
            <a:endParaRPr b="0" i="0" sz="2200" u="none" cap="none" strike="noStrike">
              <a:solidFill>
                <a:srgbClr val="3F3F3F"/>
              </a:solidFill>
              <a:latin typeface="Open Sans"/>
              <a:ea typeface="Open Sans"/>
              <a:cs typeface="Open Sans"/>
              <a:sym typeface="Open Sans"/>
            </a:endParaRPr>
          </a:p>
        </p:txBody>
      </p:sp>
      <p:sp>
        <p:nvSpPr>
          <p:cNvPr id="855" name="Google Shape;855;p15"/>
          <p:cNvSpPr/>
          <p:nvPr/>
        </p:nvSpPr>
        <p:spPr>
          <a:xfrm>
            <a:off x="4338834" y="808705"/>
            <a:ext cx="7915649" cy="45719"/>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F3F3F"/>
              </a:solidFill>
              <a:latin typeface="Open Sans"/>
              <a:ea typeface="Open Sans"/>
              <a:cs typeface="Open Sans"/>
              <a:sym typeface="Open Sans"/>
            </a:endParaRPr>
          </a:p>
        </p:txBody>
      </p:sp>
      <p:sp>
        <p:nvSpPr>
          <p:cNvPr id="856" name="Google Shape;856;p15"/>
          <p:cNvSpPr/>
          <p:nvPr/>
        </p:nvSpPr>
        <p:spPr>
          <a:xfrm>
            <a:off x="3721100" y="813751"/>
            <a:ext cx="88118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857" name="Google Shape;857;p15"/>
          <p:cNvGrpSpPr/>
          <p:nvPr/>
        </p:nvGrpSpPr>
        <p:grpSpPr>
          <a:xfrm>
            <a:off x="6987085" y="3161530"/>
            <a:ext cx="1056775" cy="1199320"/>
            <a:chOff x="7162070" y="2604421"/>
            <a:chExt cx="841724" cy="955262"/>
          </a:xfrm>
        </p:grpSpPr>
        <p:sp>
          <p:nvSpPr>
            <p:cNvPr id="858" name="Google Shape;858;p15"/>
            <p:cNvSpPr/>
            <p:nvPr/>
          </p:nvSpPr>
          <p:spPr>
            <a:xfrm>
              <a:off x="7162070" y="2604421"/>
              <a:ext cx="828675" cy="800100"/>
            </a:xfrm>
            <a:custGeom>
              <a:rect b="b" l="l" r="r" t="t"/>
              <a:pathLst>
                <a:path extrusionOk="0" h="800100" w="828675">
                  <a:moveTo>
                    <a:pt x="807434" y="453104"/>
                  </a:moveTo>
                  <a:cubicBezTo>
                    <a:pt x="510845" y="483689"/>
                    <a:pt x="229914" y="601294"/>
                    <a:pt x="0" y="791147"/>
                  </a:cubicBezTo>
                  <a:lnTo>
                    <a:pt x="13430" y="804577"/>
                  </a:lnTo>
                  <a:cubicBezTo>
                    <a:pt x="243135" y="615782"/>
                    <a:pt x="523656" y="499339"/>
                    <a:pt x="819531" y="469964"/>
                  </a:cubicBezTo>
                  <a:lnTo>
                    <a:pt x="819531" y="469964"/>
                  </a:lnTo>
                  <a:lnTo>
                    <a:pt x="831342" y="469964"/>
                  </a:lnTo>
                  <a:lnTo>
                    <a:pt x="831342" y="0"/>
                  </a:lnTo>
                  <a:lnTo>
                    <a:pt x="807815" y="0"/>
                  </a:lnTo>
                  <a:close/>
                </a:path>
              </a:pathLst>
            </a:custGeom>
            <a:solidFill>
              <a:srgbClr val="32B1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59" name="Google Shape;859;p15"/>
            <p:cNvSpPr/>
            <p:nvPr/>
          </p:nvSpPr>
          <p:spPr>
            <a:xfrm>
              <a:off x="7175119" y="3073908"/>
              <a:ext cx="828675" cy="485775"/>
            </a:xfrm>
            <a:custGeom>
              <a:rect b="b" l="l" r="r" t="t"/>
              <a:pathLst>
                <a:path extrusionOk="0" h="485775" w="828675">
                  <a:moveTo>
                    <a:pt x="836200" y="202692"/>
                  </a:moveTo>
                  <a:lnTo>
                    <a:pt x="817912" y="0"/>
                  </a:lnTo>
                  <a:cubicBezTo>
                    <a:pt x="817912" y="0"/>
                    <a:pt x="364712" y="-667"/>
                    <a:pt x="0" y="334804"/>
                  </a:cubicBezTo>
                  <a:lnTo>
                    <a:pt x="128683" y="491966"/>
                  </a:lnTo>
                  <a:cubicBezTo>
                    <a:pt x="330003" y="326489"/>
                    <a:pt x="576606" y="225657"/>
                    <a:pt x="836200" y="202692"/>
                  </a:cubicBezTo>
                  <a:close/>
                </a:path>
              </a:pathLst>
            </a:custGeom>
            <a:solidFill>
              <a:srgbClr val="32B1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60" name="Google Shape;860;p15"/>
          <p:cNvSpPr txBox="1"/>
          <p:nvPr/>
        </p:nvSpPr>
        <p:spPr>
          <a:xfrm>
            <a:off x="6293355" y="2343554"/>
            <a:ext cx="3388324" cy="81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Data governance</a:t>
            </a:r>
            <a:endParaRPr sz="2200">
              <a:solidFill>
                <a:srgbClr val="3F3F3F"/>
              </a:solidFill>
              <a:latin typeface="Open Sans"/>
              <a:ea typeface="Open Sans"/>
              <a:cs typeface="Open Sans"/>
              <a:sym typeface="Open Sans"/>
            </a:endParaRPr>
          </a:p>
        </p:txBody>
      </p:sp>
      <p:grpSp>
        <p:nvGrpSpPr>
          <p:cNvPr id="861" name="Google Shape;861;p15"/>
          <p:cNvGrpSpPr/>
          <p:nvPr/>
        </p:nvGrpSpPr>
        <p:grpSpPr>
          <a:xfrm>
            <a:off x="8365066" y="3729799"/>
            <a:ext cx="2717934" cy="643607"/>
            <a:chOff x="8259636" y="3057049"/>
            <a:chExt cx="2164842" cy="512635"/>
          </a:xfrm>
        </p:grpSpPr>
        <p:sp>
          <p:nvSpPr>
            <p:cNvPr id="862" name="Google Shape;862;p15"/>
            <p:cNvSpPr/>
            <p:nvPr/>
          </p:nvSpPr>
          <p:spPr>
            <a:xfrm>
              <a:off x="8281353" y="3057049"/>
              <a:ext cx="2143125" cy="352425"/>
            </a:xfrm>
            <a:custGeom>
              <a:rect b="b" l="l" r="r" t="t"/>
              <a:pathLst>
                <a:path extrusionOk="0" h="352425" w="2143125">
                  <a:moveTo>
                    <a:pt x="805910" y="351377"/>
                  </a:moveTo>
                  <a:lnTo>
                    <a:pt x="814197" y="359664"/>
                  </a:lnTo>
                  <a:lnTo>
                    <a:pt x="1143000" y="30956"/>
                  </a:lnTo>
                  <a:lnTo>
                    <a:pt x="2147887" y="30956"/>
                  </a:lnTo>
                  <a:lnTo>
                    <a:pt x="2147887" y="7334"/>
                  </a:lnTo>
                  <a:lnTo>
                    <a:pt x="1130237" y="7334"/>
                  </a:lnTo>
                  <a:lnTo>
                    <a:pt x="1130237" y="11335"/>
                  </a:lnTo>
                  <a:lnTo>
                    <a:pt x="1130237" y="11335"/>
                  </a:lnTo>
                  <a:lnTo>
                    <a:pt x="809625" y="331946"/>
                  </a:lnTo>
                  <a:cubicBezTo>
                    <a:pt x="578348" y="143951"/>
                    <a:pt x="296685" y="28470"/>
                    <a:pt x="0" y="0"/>
                  </a:cubicBezTo>
                  <a:lnTo>
                    <a:pt x="0" y="17812"/>
                  </a:lnTo>
                  <a:cubicBezTo>
                    <a:pt x="295885" y="47149"/>
                    <a:pt x="576424" y="163592"/>
                    <a:pt x="806101" y="352425"/>
                  </a:cubicBezTo>
                  <a:close/>
                </a:path>
              </a:pathLst>
            </a:custGeom>
            <a:solidFill>
              <a:srgbClr val="504F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63" name="Google Shape;863;p15"/>
            <p:cNvSpPr/>
            <p:nvPr/>
          </p:nvSpPr>
          <p:spPr>
            <a:xfrm>
              <a:off x="8259636" y="3074384"/>
              <a:ext cx="828675" cy="495300"/>
            </a:xfrm>
            <a:custGeom>
              <a:rect b="b" l="l" r="r" t="t"/>
              <a:pathLst>
                <a:path extrusionOk="0" h="495300" w="828675">
                  <a:moveTo>
                    <a:pt x="703326" y="500729"/>
                  </a:moveTo>
                  <a:lnTo>
                    <a:pt x="835914" y="342328"/>
                  </a:lnTo>
                  <a:cubicBezTo>
                    <a:pt x="835914" y="342328"/>
                    <a:pt x="567023" y="45529"/>
                    <a:pt x="20764" y="0"/>
                  </a:cubicBezTo>
                  <a:lnTo>
                    <a:pt x="0" y="203835"/>
                  </a:lnTo>
                  <a:cubicBezTo>
                    <a:pt x="258956" y="229857"/>
                    <a:pt x="504054" y="333318"/>
                    <a:pt x="703326" y="500729"/>
                  </a:cubicBezTo>
                  <a:close/>
                </a:path>
              </a:pathLst>
            </a:custGeom>
            <a:solidFill>
              <a:srgbClr val="504F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64" name="Google Shape;864;p15"/>
          <p:cNvSpPr txBox="1"/>
          <p:nvPr/>
        </p:nvSpPr>
        <p:spPr>
          <a:xfrm>
            <a:off x="11093908" y="3335587"/>
            <a:ext cx="4575583" cy="851603"/>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Query performance optimization</a:t>
            </a:r>
            <a:endParaRPr sz="2200">
              <a:solidFill>
                <a:srgbClr val="3F3F3F"/>
              </a:solidFill>
              <a:latin typeface="Open Sans"/>
              <a:ea typeface="Open Sans"/>
              <a:cs typeface="Open Sans"/>
              <a:sym typeface="Open Sans"/>
            </a:endParaRPr>
          </a:p>
        </p:txBody>
      </p:sp>
      <p:grpSp>
        <p:nvGrpSpPr>
          <p:cNvPr id="865" name="Google Shape;865;p15"/>
          <p:cNvGrpSpPr/>
          <p:nvPr/>
        </p:nvGrpSpPr>
        <p:grpSpPr>
          <a:xfrm>
            <a:off x="9466446" y="4421002"/>
            <a:ext cx="1206974" cy="1056894"/>
            <a:chOff x="9136888" y="3607594"/>
            <a:chExt cx="961358" cy="841819"/>
          </a:xfrm>
        </p:grpSpPr>
        <p:sp>
          <p:nvSpPr>
            <p:cNvPr id="866" name="Google Shape;866;p15"/>
            <p:cNvSpPr/>
            <p:nvPr/>
          </p:nvSpPr>
          <p:spPr>
            <a:xfrm>
              <a:off x="9298146" y="3607594"/>
              <a:ext cx="800100" cy="828675"/>
            </a:xfrm>
            <a:custGeom>
              <a:rect b="b" l="l" r="r" t="t"/>
              <a:pathLst>
                <a:path extrusionOk="0" h="828675" w="800100">
                  <a:moveTo>
                    <a:pt x="804672" y="831056"/>
                  </a:moveTo>
                  <a:lnTo>
                    <a:pt x="804672" y="807434"/>
                  </a:lnTo>
                  <a:lnTo>
                    <a:pt x="351187" y="807434"/>
                  </a:lnTo>
                  <a:cubicBezTo>
                    <a:pt x="320545" y="510854"/>
                    <a:pt x="202940" y="229943"/>
                    <a:pt x="13145" y="0"/>
                  </a:cubicBezTo>
                  <a:lnTo>
                    <a:pt x="0" y="13145"/>
                  </a:lnTo>
                  <a:cubicBezTo>
                    <a:pt x="188909" y="242754"/>
                    <a:pt x="305429" y="523265"/>
                    <a:pt x="334804" y="819150"/>
                  </a:cubicBezTo>
                  <a:lnTo>
                    <a:pt x="334804" y="819150"/>
                  </a:lnTo>
                  <a:lnTo>
                    <a:pt x="334804" y="831056"/>
                  </a:lnTo>
                  <a:close/>
                </a:path>
              </a:pathLst>
            </a:custGeom>
            <a:solidFill>
              <a:srgbClr val="ED7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67" name="Google Shape;867;p15"/>
            <p:cNvSpPr/>
            <p:nvPr/>
          </p:nvSpPr>
          <p:spPr>
            <a:xfrm>
              <a:off x="9136888" y="3620738"/>
              <a:ext cx="495300" cy="828675"/>
            </a:xfrm>
            <a:custGeom>
              <a:rect b="b" l="l" r="r" t="t"/>
              <a:pathLst>
                <a:path extrusionOk="0" h="828675" w="495300">
                  <a:moveTo>
                    <a:pt x="286512" y="836390"/>
                  </a:moveTo>
                  <a:lnTo>
                    <a:pt x="496062" y="817912"/>
                  </a:lnTo>
                  <a:cubicBezTo>
                    <a:pt x="496062" y="817912"/>
                    <a:pt x="493205" y="363093"/>
                    <a:pt x="161163" y="0"/>
                  </a:cubicBezTo>
                  <a:lnTo>
                    <a:pt x="0" y="131064"/>
                  </a:lnTo>
                  <a:cubicBezTo>
                    <a:pt x="164021" y="332146"/>
                    <a:pt x="263842" y="577882"/>
                    <a:pt x="286512" y="836390"/>
                  </a:cubicBezTo>
                  <a:close/>
                </a:path>
              </a:pathLst>
            </a:custGeom>
            <a:solidFill>
              <a:srgbClr val="ED7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68" name="Google Shape;868;p15"/>
          <p:cNvSpPr txBox="1"/>
          <p:nvPr/>
        </p:nvSpPr>
        <p:spPr>
          <a:xfrm>
            <a:off x="10631030" y="5038478"/>
            <a:ext cx="2558500" cy="828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Schema flexibility</a:t>
            </a:r>
            <a:endParaRPr sz="2200">
              <a:solidFill>
                <a:srgbClr val="3F3F3F"/>
              </a:solidFill>
              <a:latin typeface="Open Sans"/>
              <a:ea typeface="Open Sans"/>
              <a:cs typeface="Open Sans"/>
              <a:sym typeface="Open Sans"/>
            </a:endParaRPr>
          </a:p>
        </p:txBody>
      </p:sp>
      <p:grpSp>
        <p:nvGrpSpPr>
          <p:cNvPr id="869" name="Google Shape;869;p15"/>
          <p:cNvGrpSpPr/>
          <p:nvPr/>
        </p:nvGrpSpPr>
        <p:grpSpPr>
          <a:xfrm>
            <a:off x="9453411" y="5798025"/>
            <a:ext cx="1892197" cy="1462528"/>
            <a:chOff x="9126506" y="4704397"/>
            <a:chExt cx="1507140" cy="1164908"/>
          </a:xfrm>
        </p:grpSpPr>
        <p:sp>
          <p:nvSpPr>
            <p:cNvPr id="870" name="Google Shape;870;p15"/>
            <p:cNvSpPr/>
            <p:nvPr/>
          </p:nvSpPr>
          <p:spPr>
            <a:xfrm>
              <a:off x="9290621" y="4726305"/>
              <a:ext cx="1343025" cy="1143000"/>
            </a:xfrm>
            <a:custGeom>
              <a:rect b="b" l="l" r="r" t="t"/>
              <a:pathLst>
                <a:path extrusionOk="0" h="1143000" w="1343025">
                  <a:moveTo>
                    <a:pt x="345281" y="1126807"/>
                  </a:moveTo>
                  <a:lnTo>
                    <a:pt x="28004" y="809625"/>
                  </a:lnTo>
                  <a:cubicBezTo>
                    <a:pt x="216008" y="578358"/>
                    <a:pt x="331461" y="296685"/>
                    <a:pt x="359855" y="0"/>
                  </a:cubicBezTo>
                  <a:lnTo>
                    <a:pt x="342329" y="0"/>
                  </a:lnTo>
                  <a:cubicBezTo>
                    <a:pt x="312982" y="295932"/>
                    <a:pt x="196501" y="576501"/>
                    <a:pt x="7620" y="806196"/>
                  </a:cubicBezTo>
                  <a:lnTo>
                    <a:pt x="8287" y="806767"/>
                  </a:lnTo>
                  <a:lnTo>
                    <a:pt x="0" y="815149"/>
                  </a:lnTo>
                  <a:lnTo>
                    <a:pt x="332137" y="1147381"/>
                  </a:lnTo>
                  <a:lnTo>
                    <a:pt x="332613" y="1147381"/>
                  </a:lnTo>
                  <a:lnTo>
                    <a:pt x="332613" y="1150620"/>
                  </a:lnTo>
                  <a:lnTo>
                    <a:pt x="1350264" y="1150620"/>
                  </a:lnTo>
                  <a:lnTo>
                    <a:pt x="1350264" y="1126807"/>
                  </a:lnTo>
                  <a:close/>
                </a:path>
              </a:pathLst>
            </a:custGeom>
            <a:solidFill>
              <a:srgbClr val="98AA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71" name="Google Shape;871;p15"/>
            <p:cNvSpPr/>
            <p:nvPr/>
          </p:nvSpPr>
          <p:spPr>
            <a:xfrm>
              <a:off x="9126506" y="4704397"/>
              <a:ext cx="504825" cy="828675"/>
            </a:xfrm>
            <a:custGeom>
              <a:rect b="b" l="l" r="r" t="t"/>
              <a:pathLst>
                <a:path extrusionOk="0" h="828675" w="504825">
                  <a:moveTo>
                    <a:pt x="295275" y="0"/>
                  </a:moveTo>
                  <a:cubicBezTo>
                    <a:pt x="269082" y="257699"/>
                    <a:pt x="166221" y="501625"/>
                    <a:pt x="0" y="700278"/>
                  </a:cubicBezTo>
                  <a:lnTo>
                    <a:pt x="163735" y="836676"/>
                  </a:lnTo>
                  <a:cubicBezTo>
                    <a:pt x="163735" y="836676"/>
                    <a:pt x="496919" y="489871"/>
                    <a:pt x="506444" y="21527"/>
                  </a:cubicBezTo>
                  <a:close/>
                </a:path>
              </a:pathLst>
            </a:custGeom>
            <a:solidFill>
              <a:srgbClr val="98AA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72" name="Google Shape;872;p15"/>
          <p:cNvSpPr txBox="1"/>
          <p:nvPr/>
        </p:nvSpPr>
        <p:spPr>
          <a:xfrm>
            <a:off x="11346345" y="6885707"/>
            <a:ext cx="2434687" cy="738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Unified storage</a:t>
            </a:r>
            <a:endParaRPr sz="2200">
              <a:solidFill>
                <a:srgbClr val="3F3F3F"/>
              </a:solidFill>
              <a:latin typeface="Open Sans"/>
              <a:ea typeface="Open Sans"/>
              <a:cs typeface="Open Sans"/>
              <a:sym typeface="Open Sans"/>
            </a:endParaRPr>
          </a:p>
        </p:txBody>
      </p:sp>
      <p:grpSp>
        <p:nvGrpSpPr>
          <p:cNvPr id="873" name="Google Shape;873;p15"/>
          <p:cNvGrpSpPr/>
          <p:nvPr/>
        </p:nvGrpSpPr>
        <p:grpSpPr>
          <a:xfrm>
            <a:off x="8341269" y="6897373"/>
            <a:ext cx="1062515" cy="1200277"/>
            <a:chOff x="8240681" y="5580031"/>
            <a:chExt cx="846296" cy="956024"/>
          </a:xfrm>
        </p:grpSpPr>
        <p:sp>
          <p:nvSpPr>
            <p:cNvPr id="874" name="Google Shape;874;p15"/>
            <p:cNvSpPr/>
            <p:nvPr/>
          </p:nvSpPr>
          <p:spPr>
            <a:xfrm>
              <a:off x="8258302" y="5735955"/>
              <a:ext cx="828675" cy="800100"/>
            </a:xfrm>
            <a:custGeom>
              <a:rect b="b" l="l" r="r" t="t"/>
              <a:pathLst>
                <a:path extrusionOk="0" h="800100" w="828675">
                  <a:moveTo>
                    <a:pt x="23622" y="351187"/>
                  </a:moveTo>
                  <a:cubicBezTo>
                    <a:pt x="320202" y="320564"/>
                    <a:pt x="601123" y="202959"/>
                    <a:pt x="831056" y="13145"/>
                  </a:cubicBezTo>
                  <a:lnTo>
                    <a:pt x="817912" y="0"/>
                  </a:lnTo>
                  <a:cubicBezTo>
                    <a:pt x="588274" y="188900"/>
                    <a:pt x="307715" y="305362"/>
                    <a:pt x="11811" y="334613"/>
                  </a:cubicBezTo>
                  <a:lnTo>
                    <a:pt x="11811" y="334613"/>
                  </a:lnTo>
                  <a:lnTo>
                    <a:pt x="0" y="334613"/>
                  </a:lnTo>
                  <a:lnTo>
                    <a:pt x="0" y="804481"/>
                  </a:lnTo>
                  <a:lnTo>
                    <a:pt x="23622" y="804481"/>
                  </a:lnTo>
                  <a:close/>
                </a:path>
              </a:pathLst>
            </a:custGeom>
            <a:solidFill>
              <a:srgbClr val="32B1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75" name="Google Shape;875;p15"/>
            <p:cNvSpPr/>
            <p:nvPr/>
          </p:nvSpPr>
          <p:spPr>
            <a:xfrm>
              <a:off x="8240681" y="5580031"/>
              <a:ext cx="828675" cy="485775"/>
            </a:xfrm>
            <a:custGeom>
              <a:rect b="b" l="l" r="r" t="t"/>
              <a:pathLst>
                <a:path extrusionOk="0" h="485775" w="828675">
                  <a:moveTo>
                    <a:pt x="0" y="287369"/>
                  </a:moveTo>
                  <a:lnTo>
                    <a:pt x="17621" y="490633"/>
                  </a:lnTo>
                  <a:cubicBezTo>
                    <a:pt x="17621" y="490633"/>
                    <a:pt x="529685" y="468916"/>
                    <a:pt x="835533" y="155829"/>
                  </a:cubicBezTo>
                  <a:lnTo>
                    <a:pt x="708660" y="0"/>
                  </a:lnTo>
                  <a:cubicBezTo>
                    <a:pt x="506778" y="164973"/>
                    <a:pt x="259775" y="265138"/>
                    <a:pt x="0" y="287369"/>
                  </a:cubicBezTo>
                  <a:close/>
                </a:path>
              </a:pathLst>
            </a:custGeom>
            <a:solidFill>
              <a:srgbClr val="32B1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76" name="Google Shape;876;p15"/>
          <p:cNvSpPr txBox="1"/>
          <p:nvPr/>
        </p:nvSpPr>
        <p:spPr>
          <a:xfrm>
            <a:off x="6484472" y="8057531"/>
            <a:ext cx="3796707" cy="828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Cloud native considerations</a:t>
            </a:r>
            <a:endParaRPr sz="2200">
              <a:solidFill>
                <a:srgbClr val="3F3F3F"/>
              </a:solidFill>
              <a:latin typeface="Open Sans"/>
              <a:ea typeface="Open Sans"/>
              <a:cs typeface="Open Sans"/>
              <a:sym typeface="Open Sans"/>
            </a:endParaRPr>
          </a:p>
        </p:txBody>
      </p:sp>
      <p:grpSp>
        <p:nvGrpSpPr>
          <p:cNvPr id="877" name="Google Shape;877;p15"/>
          <p:cNvGrpSpPr/>
          <p:nvPr/>
        </p:nvGrpSpPr>
        <p:grpSpPr>
          <a:xfrm>
            <a:off x="5317794" y="6890317"/>
            <a:ext cx="2714585" cy="645282"/>
            <a:chOff x="5832475" y="5574411"/>
            <a:chExt cx="2162175" cy="513969"/>
          </a:xfrm>
        </p:grpSpPr>
        <p:sp>
          <p:nvSpPr>
            <p:cNvPr id="878" name="Google Shape;878;p15"/>
            <p:cNvSpPr/>
            <p:nvPr/>
          </p:nvSpPr>
          <p:spPr>
            <a:xfrm>
              <a:off x="5832475" y="5735955"/>
              <a:ext cx="2143125" cy="352425"/>
            </a:xfrm>
            <a:custGeom>
              <a:rect b="b" l="l" r="r" t="t"/>
              <a:pathLst>
                <a:path extrusionOk="0" h="352425" w="2143125">
                  <a:moveTo>
                    <a:pt x="1341977" y="8382"/>
                  </a:moveTo>
                  <a:lnTo>
                    <a:pt x="1333690" y="0"/>
                  </a:lnTo>
                  <a:lnTo>
                    <a:pt x="1004983" y="328803"/>
                  </a:lnTo>
                  <a:lnTo>
                    <a:pt x="0" y="328803"/>
                  </a:lnTo>
                  <a:lnTo>
                    <a:pt x="0" y="352330"/>
                  </a:lnTo>
                  <a:lnTo>
                    <a:pt x="1017651" y="352330"/>
                  </a:lnTo>
                  <a:lnTo>
                    <a:pt x="1017651" y="348425"/>
                  </a:lnTo>
                  <a:lnTo>
                    <a:pt x="1018127" y="348901"/>
                  </a:lnTo>
                  <a:lnTo>
                    <a:pt x="1338834" y="28289"/>
                  </a:lnTo>
                  <a:cubicBezTo>
                    <a:pt x="1570101" y="216294"/>
                    <a:pt x="1851774" y="331746"/>
                    <a:pt x="2148459" y="360140"/>
                  </a:cubicBezTo>
                  <a:lnTo>
                    <a:pt x="2148459" y="342329"/>
                  </a:lnTo>
                  <a:cubicBezTo>
                    <a:pt x="1852794" y="312848"/>
                    <a:pt x="1572501" y="196367"/>
                    <a:pt x="1343025" y="7620"/>
                  </a:cubicBezTo>
                  <a:close/>
                </a:path>
              </a:pathLst>
            </a:custGeom>
            <a:solidFill>
              <a:srgbClr val="504F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79" name="Google Shape;879;p15"/>
            <p:cNvSpPr/>
            <p:nvPr/>
          </p:nvSpPr>
          <p:spPr>
            <a:xfrm>
              <a:off x="7165975" y="5574411"/>
              <a:ext cx="828675" cy="495300"/>
            </a:xfrm>
            <a:custGeom>
              <a:rect b="b" l="l" r="r" t="t"/>
              <a:pathLst>
                <a:path extrusionOk="0" h="495300" w="828675">
                  <a:moveTo>
                    <a:pt x="133350" y="0"/>
                  </a:moveTo>
                  <a:lnTo>
                    <a:pt x="0" y="161925"/>
                  </a:lnTo>
                  <a:cubicBezTo>
                    <a:pt x="412909" y="513112"/>
                    <a:pt x="815054" y="504254"/>
                    <a:pt x="815054" y="504254"/>
                  </a:cubicBezTo>
                  <a:lnTo>
                    <a:pt x="835723" y="292227"/>
                  </a:lnTo>
                  <a:cubicBezTo>
                    <a:pt x="577615" y="267367"/>
                    <a:pt x="332918" y="165564"/>
                    <a:pt x="133350" y="0"/>
                  </a:cubicBezTo>
                  <a:close/>
                </a:path>
              </a:pathLst>
            </a:custGeom>
            <a:solidFill>
              <a:srgbClr val="504F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80" name="Google Shape;880;p15"/>
          <p:cNvSpPr txBox="1"/>
          <p:nvPr/>
        </p:nvSpPr>
        <p:spPr>
          <a:xfrm>
            <a:off x="2641600" y="7145818"/>
            <a:ext cx="2718622" cy="756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Open data formats</a:t>
            </a:r>
            <a:endParaRPr sz="2200">
              <a:solidFill>
                <a:srgbClr val="3F3F3F"/>
              </a:solidFill>
              <a:latin typeface="Open Sans"/>
              <a:ea typeface="Open Sans"/>
              <a:cs typeface="Open Sans"/>
              <a:sym typeface="Open Sans"/>
            </a:endParaRPr>
          </a:p>
        </p:txBody>
      </p:sp>
      <p:grpSp>
        <p:nvGrpSpPr>
          <p:cNvPr id="881" name="Google Shape;881;p15"/>
          <p:cNvGrpSpPr/>
          <p:nvPr/>
        </p:nvGrpSpPr>
        <p:grpSpPr>
          <a:xfrm>
            <a:off x="5727732" y="5799222"/>
            <a:ext cx="1211876" cy="1051513"/>
            <a:chOff x="6158992" y="4705350"/>
            <a:chExt cx="965263" cy="837533"/>
          </a:xfrm>
        </p:grpSpPr>
        <p:sp>
          <p:nvSpPr>
            <p:cNvPr id="882" name="Google Shape;882;p15"/>
            <p:cNvSpPr/>
            <p:nvPr/>
          </p:nvSpPr>
          <p:spPr>
            <a:xfrm>
              <a:off x="6158992" y="4714208"/>
              <a:ext cx="800100" cy="828675"/>
            </a:xfrm>
            <a:custGeom>
              <a:rect b="b" l="l" r="r" t="t"/>
              <a:pathLst>
                <a:path extrusionOk="0" h="828675" w="800100">
                  <a:moveTo>
                    <a:pt x="0" y="0"/>
                  </a:moveTo>
                  <a:lnTo>
                    <a:pt x="0" y="23527"/>
                  </a:lnTo>
                  <a:lnTo>
                    <a:pt x="453390" y="23527"/>
                  </a:lnTo>
                  <a:cubicBezTo>
                    <a:pt x="484013" y="320107"/>
                    <a:pt x="601618" y="601028"/>
                    <a:pt x="791432" y="830961"/>
                  </a:cubicBezTo>
                  <a:lnTo>
                    <a:pt x="804577" y="817912"/>
                  </a:lnTo>
                  <a:cubicBezTo>
                    <a:pt x="615687" y="588236"/>
                    <a:pt x="499224" y="307648"/>
                    <a:pt x="469963" y="11716"/>
                  </a:cubicBezTo>
                  <a:lnTo>
                    <a:pt x="469963" y="11716"/>
                  </a:lnTo>
                  <a:lnTo>
                    <a:pt x="469963" y="0"/>
                  </a:lnTo>
                  <a:close/>
                </a:path>
              </a:pathLst>
            </a:custGeom>
            <a:solidFill>
              <a:srgbClr val="ED7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83" name="Google Shape;883;p15"/>
            <p:cNvSpPr/>
            <p:nvPr/>
          </p:nvSpPr>
          <p:spPr>
            <a:xfrm>
              <a:off x="6628955" y="4705350"/>
              <a:ext cx="495300" cy="819150"/>
            </a:xfrm>
            <a:custGeom>
              <a:rect b="b" l="l" r="r" t="t"/>
              <a:pathLst>
                <a:path extrusionOk="0" h="819150" w="495300">
                  <a:moveTo>
                    <a:pt x="205359" y="0"/>
                  </a:moveTo>
                  <a:lnTo>
                    <a:pt x="0" y="21050"/>
                  </a:lnTo>
                  <a:cubicBezTo>
                    <a:pt x="31242" y="517970"/>
                    <a:pt x="334613" y="827246"/>
                    <a:pt x="334613" y="827246"/>
                  </a:cubicBezTo>
                  <a:lnTo>
                    <a:pt x="495681" y="694372"/>
                  </a:lnTo>
                  <a:cubicBezTo>
                    <a:pt x="332280" y="496776"/>
                    <a:pt x="231229" y="255099"/>
                    <a:pt x="205359" y="0"/>
                  </a:cubicBezTo>
                  <a:close/>
                </a:path>
              </a:pathLst>
            </a:custGeom>
            <a:solidFill>
              <a:srgbClr val="ED77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84" name="Google Shape;884;p15"/>
          <p:cNvSpPr txBox="1"/>
          <p:nvPr/>
        </p:nvSpPr>
        <p:spPr>
          <a:xfrm>
            <a:off x="2842888" y="5509978"/>
            <a:ext cx="2885254" cy="66188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Data quality control</a:t>
            </a:r>
            <a:endParaRPr sz="2200">
              <a:solidFill>
                <a:srgbClr val="3F3F3F"/>
              </a:solidFill>
              <a:latin typeface="Open Sans"/>
              <a:ea typeface="Open Sans"/>
              <a:cs typeface="Open Sans"/>
              <a:sym typeface="Open Sans"/>
            </a:endParaRPr>
          </a:p>
        </p:txBody>
      </p:sp>
      <p:grpSp>
        <p:nvGrpSpPr>
          <p:cNvPr id="885" name="Google Shape;885;p15"/>
          <p:cNvGrpSpPr/>
          <p:nvPr/>
        </p:nvGrpSpPr>
        <p:grpSpPr>
          <a:xfrm>
            <a:off x="5047293" y="4004726"/>
            <a:ext cx="1892795" cy="1461690"/>
            <a:chOff x="5617020" y="3276029"/>
            <a:chExt cx="1507617" cy="1164240"/>
          </a:xfrm>
        </p:grpSpPr>
        <p:sp>
          <p:nvSpPr>
            <p:cNvPr id="886" name="Google Shape;886;p15"/>
            <p:cNvSpPr/>
            <p:nvPr/>
          </p:nvSpPr>
          <p:spPr>
            <a:xfrm>
              <a:off x="5617020" y="3276029"/>
              <a:ext cx="1352550" cy="1143000"/>
            </a:xfrm>
            <a:custGeom>
              <a:rect b="b" l="l" r="r" t="t"/>
              <a:pathLst>
                <a:path extrusionOk="0" h="1143000" w="1352550">
                  <a:moveTo>
                    <a:pt x="1325975" y="340709"/>
                  </a:moveTo>
                  <a:cubicBezTo>
                    <a:pt x="1137971" y="571976"/>
                    <a:pt x="1022518" y="853650"/>
                    <a:pt x="994124" y="1150334"/>
                  </a:cubicBezTo>
                  <a:lnTo>
                    <a:pt x="1011936" y="1150334"/>
                  </a:lnTo>
                  <a:cubicBezTo>
                    <a:pt x="1041187" y="854431"/>
                    <a:pt x="1157649" y="573872"/>
                    <a:pt x="1346549" y="344233"/>
                  </a:cubicBezTo>
                  <a:lnTo>
                    <a:pt x="1345882" y="343567"/>
                  </a:lnTo>
                  <a:lnTo>
                    <a:pt x="1354264" y="335185"/>
                  </a:lnTo>
                  <a:lnTo>
                    <a:pt x="1022032" y="3429"/>
                  </a:lnTo>
                  <a:lnTo>
                    <a:pt x="1017746" y="7715"/>
                  </a:lnTo>
                  <a:lnTo>
                    <a:pt x="1017746" y="0"/>
                  </a:lnTo>
                  <a:lnTo>
                    <a:pt x="0" y="0"/>
                  </a:lnTo>
                  <a:lnTo>
                    <a:pt x="0" y="23527"/>
                  </a:lnTo>
                  <a:lnTo>
                    <a:pt x="1008793" y="23527"/>
                  </a:lnTo>
                  <a:close/>
                </a:path>
              </a:pathLst>
            </a:custGeom>
            <a:solidFill>
              <a:srgbClr val="98AA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sp>
          <p:nvSpPr>
            <p:cNvPr id="887" name="Google Shape;887;p15"/>
            <p:cNvSpPr/>
            <p:nvPr/>
          </p:nvSpPr>
          <p:spPr>
            <a:xfrm>
              <a:off x="6629337" y="3611594"/>
              <a:ext cx="495300" cy="828675"/>
            </a:xfrm>
            <a:custGeom>
              <a:rect b="b" l="l" r="r" t="t"/>
              <a:pathLst>
                <a:path extrusionOk="0" h="828675" w="495300">
                  <a:moveTo>
                    <a:pt x="498538" y="129730"/>
                  </a:moveTo>
                  <a:lnTo>
                    <a:pt x="342329" y="0"/>
                  </a:lnTo>
                  <a:cubicBezTo>
                    <a:pt x="15050" y="316039"/>
                    <a:pt x="0" y="815149"/>
                    <a:pt x="0" y="815149"/>
                  </a:cubicBezTo>
                  <a:lnTo>
                    <a:pt x="204692" y="834961"/>
                  </a:lnTo>
                  <a:cubicBezTo>
                    <a:pt x="229448" y="575672"/>
                    <a:pt x="331861" y="329889"/>
                    <a:pt x="498538" y="129730"/>
                  </a:cubicBezTo>
                  <a:close/>
                </a:path>
              </a:pathLst>
            </a:custGeom>
            <a:solidFill>
              <a:srgbClr val="98AA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000000"/>
                </a:solidFill>
                <a:latin typeface="Calibri"/>
                <a:ea typeface="Calibri"/>
                <a:cs typeface="Calibri"/>
                <a:sym typeface="Calibri"/>
              </a:endParaRPr>
            </a:p>
          </p:txBody>
        </p:sp>
      </p:grpSp>
      <p:sp>
        <p:nvSpPr>
          <p:cNvPr id="888" name="Google Shape;888;p15"/>
          <p:cNvSpPr txBox="1"/>
          <p:nvPr/>
        </p:nvSpPr>
        <p:spPr>
          <a:xfrm>
            <a:off x="2159825" y="3559322"/>
            <a:ext cx="2958713" cy="919015"/>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Transaction support</a:t>
            </a:r>
            <a:endParaRPr sz="2200">
              <a:solidFill>
                <a:srgbClr val="3F3F3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6"/>
          <p:cNvSpPr txBox="1"/>
          <p:nvPr>
            <p:ph idx="1" type="body"/>
          </p:nvPr>
        </p:nvSpPr>
        <p:spPr>
          <a:xfrm>
            <a:off x="8717280" y="4114800"/>
            <a:ext cx="6568439" cy="225552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lang="en-US"/>
              <a:t>Case Study: Understanding </a:t>
            </a:r>
            <a:r>
              <a:rPr i="0" lang="en-US" u="none" strike="noStrike">
                <a:latin typeface="Open Sans"/>
                <a:ea typeface="Open Sans"/>
                <a:cs typeface="Open Sans"/>
                <a:sym typeface="Open Sans"/>
              </a:rPr>
              <a:t>Lakehouse for Healthcare and Life Sciences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i="0" lang="en-US" sz="2800" u="none" strike="noStrike">
                <a:latin typeface="Open Sans"/>
                <a:ea typeface="Open Sans"/>
                <a:cs typeface="Open Sans"/>
                <a:sym typeface="Open Sans"/>
              </a:rPr>
              <a:t>Lakehouse for Healthcare and Life Sciences</a:t>
            </a:r>
            <a:endParaRPr>
              <a:latin typeface="Open Sans"/>
              <a:ea typeface="Open Sans"/>
              <a:cs typeface="Open Sans"/>
              <a:sym typeface="Open Sans"/>
            </a:endParaRPr>
          </a:p>
        </p:txBody>
      </p:sp>
      <p:sp>
        <p:nvSpPr>
          <p:cNvPr id="900" name="Google Shape;900;p17"/>
          <p:cNvSpPr txBox="1"/>
          <p:nvPr/>
        </p:nvSpPr>
        <p:spPr>
          <a:xfrm>
            <a:off x="812801" y="8336105"/>
            <a:ext cx="3346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pic>
        <p:nvPicPr>
          <p:cNvPr id="901" name="Google Shape;901;p17"/>
          <p:cNvPicPr preferRelativeResize="0"/>
          <p:nvPr/>
        </p:nvPicPr>
        <p:blipFill rotWithShape="1">
          <a:blip r:embed="rId3">
            <a:alphaModFix/>
          </a:blip>
          <a:srcRect b="0" l="0" r="0" t="0"/>
          <a:stretch/>
        </p:blipFill>
        <p:spPr>
          <a:xfrm>
            <a:off x="4469889" y="2759177"/>
            <a:ext cx="7316221" cy="4239217"/>
          </a:xfrm>
          <a:prstGeom prst="rect">
            <a:avLst/>
          </a:prstGeom>
          <a:noFill/>
          <a:ln cap="flat" cmpd="sng" w="9525">
            <a:solidFill>
              <a:srgbClr val="7F7F7F"/>
            </a:solidFill>
            <a:prstDash val="solid"/>
            <a:round/>
            <a:headEnd len="sm" w="sm" type="none"/>
            <a:tailEnd len="sm" w="sm" type="none"/>
          </a:ln>
        </p:spPr>
      </p:pic>
      <p:sp>
        <p:nvSpPr>
          <p:cNvPr id="902" name="Google Shape;902;p17"/>
          <p:cNvSpPr txBox="1"/>
          <p:nvPr/>
        </p:nvSpPr>
        <p:spPr>
          <a:xfrm>
            <a:off x="1612900" y="1279374"/>
            <a:ext cx="13202714"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strike="noStrike">
                <a:solidFill>
                  <a:srgbClr val="3F3F3F"/>
                </a:solidFill>
                <a:latin typeface="Open Sans"/>
                <a:ea typeface="Open Sans"/>
                <a:cs typeface="Open Sans"/>
                <a:sym typeface="Open Sans"/>
              </a:rPr>
              <a:t>Lakehouse platforms help promote better patient outcomes and facilitate innovation in healthcare research and pharmaceutical manufacturing.</a:t>
            </a:r>
            <a:r>
              <a:rPr b="0" i="0" lang="en-US" sz="2200">
                <a:solidFill>
                  <a:srgbClr val="3F3F3F"/>
                </a:solidFill>
                <a:latin typeface="Open Sans"/>
                <a:ea typeface="Open Sans"/>
                <a:cs typeface="Open Sans"/>
                <a:sym typeface="Open Sans"/>
              </a:rPr>
              <a:t>​</a:t>
            </a:r>
            <a:endParaRPr sz="2200">
              <a:solidFill>
                <a:srgbClr val="3F3F3F"/>
              </a:solidFill>
              <a:latin typeface="Open Sans"/>
              <a:ea typeface="Open Sans"/>
              <a:cs typeface="Open Sans"/>
              <a:sym typeface="Open Sans"/>
            </a:endParaRPr>
          </a:p>
        </p:txBody>
      </p:sp>
      <p:sp>
        <p:nvSpPr>
          <p:cNvPr id="903" name="Google Shape;903;p17"/>
          <p:cNvSpPr/>
          <p:nvPr/>
        </p:nvSpPr>
        <p:spPr>
          <a:xfrm>
            <a:off x="3340100" y="816324"/>
            <a:ext cx="95906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i="0" lang="en-US" sz="2800" u="none" strike="noStrike">
                <a:latin typeface="Open Sans"/>
                <a:ea typeface="Open Sans"/>
                <a:cs typeface="Open Sans"/>
                <a:sym typeface="Open Sans"/>
              </a:rPr>
              <a:t>Lakehouse for Healthcare and Life Sciences</a:t>
            </a:r>
            <a:endParaRPr>
              <a:latin typeface="Open Sans"/>
              <a:ea typeface="Open Sans"/>
              <a:cs typeface="Open Sans"/>
              <a:sym typeface="Open Sans"/>
            </a:endParaRPr>
          </a:p>
        </p:txBody>
      </p:sp>
      <p:sp>
        <p:nvSpPr>
          <p:cNvPr id="910" name="Google Shape;910;p18"/>
          <p:cNvSpPr txBox="1"/>
          <p:nvPr/>
        </p:nvSpPr>
        <p:spPr>
          <a:xfrm>
            <a:off x="812800" y="8338235"/>
            <a:ext cx="84314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sp>
        <p:nvSpPr>
          <p:cNvPr id="911" name="Google Shape;911;p18"/>
          <p:cNvSpPr txBox="1"/>
          <p:nvPr/>
        </p:nvSpPr>
        <p:spPr>
          <a:xfrm>
            <a:off x="2118360" y="1292166"/>
            <a:ext cx="1199388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This illustrates the workflow from data ingestion to advanced analytics in the </a:t>
            </a:r>
            <a:endParaRPr/>
          </a:p>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healthcare domain.</a:t>
            </a:r>
            <a:endParaRPr/>
          </a:p>
        </p:txBody>
      </p:sp>
      <p:pic>
        <p:nvPicPr>
          <p:cNvPr id="912" name="Google Shape;912;p18"/>
          <p:cNvPicPr preferRelativeResize="0"/>
          <p:nvPr/>
        </p:nvPicPr>
        <p:blipFill rotWithShape="1">
          <a:blip r:embed="rId3">
            <a:alphaModFix/>
          </a:blip>
          <a:srcRect b="0" l="0" r="0" t="12465"/>
          <a:stretch/>
        </p:blipFill>
        <p:spPr>
          <a:xfrm>
            <a:off x="2535392" y="2318587"/>
            <a:ext cx="11258241" cy="4812465"/>
          </a:xfrm>
          <a:prstGeom prst="rect">
            <a:avLst/>
          </a:prstGeom>
          <a:noFill/>
          <a:ln cap="flat" cmpd="sng" w="9525">
            <a:solidFill>
              <a:srgbClr val="3F3F3F"/>
            </a:solidFill>
            <a:prstDash val="solid"/>
            <a:round/>
            <a:headEnd len="sm" w="sm" type="none"/>
            <a:tailEnd len="sm" w="sm" type="none"/>
          </a:ln>
        </p:spPr>
      </p:pic>
      <p:sp>
        <p:nvSpPr>
          <p:cNvPr id="913" name="Google Shape;913;p18"/>
          <p:cNvSpPr/>
          <p:nvPr/>
        </p:nvSpPr>
        <p:spPr>
          <a:xfrm>
            <a:off x="5919142" y="7375108"/>
            <a:ext cx="4442792" cy="476726"/>
          </a:xfrm>
          <a:prstGeom prst="roundRect">
            <a:avLst>
              <a:gd fmla="val 16667" name="adj"/>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Databricks lakehouse platform</a:t>
            </a:r>
            <a:endParaRPr/>
          </a:p>
        </p:txBody>
      </p:sp>
      <p:sp>
        <p:nvSpPr>
          <p:cNvPr id="914" name="Google Shape;914;p18"/>
          <p:cNvSpPr/>
          <p:nvPr/>
        </p:nvSpPr>
        <p:spPr>
          <a:xfrm>
            <a:off x="3340100" y="816324"/>
            <a:ext cx="95906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i="0" lang="en-US" sz="2800" u="none" strike="noStrike">
                <a:latin typeface="Open Sans"/>
                <a:ea typeface="Open Sans"/>
                <a:cs typeface="Open Sans"/>
                <a:sym typeface="Open Sans"/>
              </a:rPr>
              <a:t>Lakehouse for Healthcare and Life Sciences</a:t>
            </a:r>
            <a:endParaRPr>
              <a:latin typeface="Open Sans"/>
              <a:ea typeface="Open Sans"/>
              <a:cs typeface="Open Sans"/>
              <a:sym typeface="Open Sans"/>
            </a:endParaRPr>
          </a:p>
        </p:txBody>
      </p:sp>
      <p:sp>
        <p:nvSpPr>
          <p:cNvPr id="921" name="Google Shape;921;p19"/>
          <p:cNvSpPr/>
          <p:nvPr/>
        </p:nvSpPr>
        <p:spPr>
          <a:xfrm>
            <a:off x="2860615" y="816324"/>
            <a:ext cx="105308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922" name="Google Shape;922;p19"/>
          <p:cNvSpPr txBox="1"/>
          <p:nvPr/>
        </p:nvSpPr>
        <p:spPr>
          <a:xfrm>
            <a:off x="2391434" y="1250704"/>
            <a:ext cx="1147313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The essential aspects of the case study are as follows:</a:t>
            </a:r>
            <a:endParaRPr sz="2200">
              <a:solidFill>
                <a:srgbClr val="3F3F3F"/>
              </a:solidFill>
              <a:latin typeface="Open Sans"/>
              <a:ea typeface="Open Sans"/>
              <a:cs typeface="Open Sans"/>
              <a:sym typeface="Open Sans"/>
            </a:endParaRPr>
          </a:p>
        </p:txBody>
      </p:sp>
      <p:grpSp>
        <p:nvGrpSpPr>
          <p:cNvPr id="923" name="Google Shape;923;p19"/>
          <p:cNvGrpSpPr/>
          <p:nvPr/>
        </p:nvGrpSpPr>
        <p:grpSpPr>
          <a:xfrm>
            <a:off x="3189279" y="1738983"/>
            <a:ext cx="9877442" cy="6523303"/>
            <a:chOff x="2906229" y="1800682"/>
            <a:chExt cx="9877442" cy="6523303"/>
          </a:xfrm>
        </p:grpSpPr>
        <p:grpSp>
          <p:nvGrpSpPr>
            <p:cNvPr id="924" name="Google Shape;924;p19"/>
            <p:cNvGrpSpPr/>
            <p:nvPr/>
          </p:nvGrpSpPr>
          <p:grpSpPr>
            <a:xfrm>
              <a:off x="2906229" y="4743671"/>
              <a:ext cx="3135142" cy="3513037"/>
              <a:chOff x="4749185" y="6800953"/>
              <a:chExt cx="4919201" cy="5671131"/>
            </a:xfrm>
          </p:grpSpPr>
          <p:sp>
            <p:nvSpPr>
              <p:cNvPr id="925" name="Google Shape;925;p19"/>
              <p:cNvSpPr/>
              <p:nvPr/>
            </p:nvSpPr>
            <p:spPr>
              <a:xfrm>
                <a:off x="4749185" y="6800953"/>
                <a:ext cx="4919201" cy="5671131"/>
              </a:xfrm>
              <a:custGeom>
                <a:rect b="b" l="l" r="r" t="t"/>
                <a:pathLst>
                  <a:path extrusionOk="0" h="2866" w="2486">
                    <a:moveTo>
                      <a:pt x="2486" y="2156"/>
                    </a:moveTo>
                    <a:lnTo>
                      <a:pt x="1243" y="2866"/>
                    </a:lnTo>
                    <a:lnTo>
                      <a:pt x="0" y="2156"/>
                    </a:lnTo>
                    <a:lnTo>
                      <a:pt x="0" y="723"/>
                    </a:lnTo>
                    <a:lnTo>
                      <a:pt x="1243" y="0"/>
                    </a:lnTo>
                    <a:lnTo>
                      <a:pt x="2486" y="723"/>
                    </a:lnTo>
                    <a:lnTo>
                      <a:pt x="2486" y="2156"/>
                    </a:lnTo>
                    <a:close/>
                  </a:path>
                </a:pathLst>
              </a:custGeom>
              <a:solidFill>
                <a:srgbClr val="C7DB95"/>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grpSp>
            <p:nvGrpSpPr>
              <p:cNvPr id="926" name="Google Shape;926;p19"/>
              <p:cNvGrpSpPr/>
              <p:nvPr/>
            </p:nvGrpSpPr>
            <p:grpSpPr>
              <a:xfrm>
                <a:off x="4926775" y="8550919"/>
                <a:ext cx="4564021" cy="1665839"/>
                <a:chOff x="7559465" y="4207519"/>
                <a:chExt cx="4564021" cy="1665839"/>
              </a:xfrm>
            </p:grpSpPr>
            <p:sp>
              <p:nvSpPr>
                <p:cNvPr id="927" name="Google Shape;927;p19"/>
                <p:cNvSpPr txBox="1"/>
                <p:nvPr/>
              </p:nvSpPr>
              <p:spPr>
                <a:xfrm>
                  <a:off x="9679134" y="4207519"/>
                  <a:ext cx="279281" cy="7041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sz="2200">
                    <a:solidFill>
                      <a:srgbClr val="3F3F3F"/>
                    </a:solidFill>
                    <a:latin typeface="Open Sans"/>
                    <a:ea typeface="Open Sans"/>
                    <a:cs typeface="Open Sans"/>
                    <a:sym typeface="Open Sans"/>
                  </a:endParaRPr>
                </a:p>
              </p:txBody>
            </p:sp>
            <p:sp>
              <p:nvSpPr>
                <p:cNvPr id="928" name="Google Shape;928;p19"/>
                <p:cNvSpPr txBox="1"/>
                <p:nvPr/>
              </p:nvSpPr>
              <p:spPr>
                <a:xfrm>
                  <a:off x="7559465" y="4525971"/>
                  <a:ext cx="4564021" cy="1347387"/>
                </a:xfrm>
                <a:prstGeom prst="rect">
                  <a:avLst/>
                </a:prstGeom>
                <a:noFill/>
                <a:ln>
                  <a:noFill/>
                </a:ln>
              </p:spPr>
              <p:txBody>
                <a:bodyPr anchorCtr="0" anchor="ctr"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Customized data and AI solutions</a:t>
                  </a:r>
                  <a:endParaRPr sz="2200">
                    <a:solidFill>
                      <a:srgbClr val="3F3F3F"/>
                    </a:solidFill>
                    <a:latin typeface="Open Sans"/>
                    <a:ea typeface="Open Sans"/>
                    <a:cs typeface="Open Sans"/>
                    <a:sym typeface="Open Sans"/>
                  </a:endParaRPr>
                </a:p>
              </p:txBody>
            </p:sp>
          </p:grpSp>
        </p:grpSp>
        <p:grpSp>
          <p:nvGrpSpPr>
            <p:cNvPr id="929" name="Google Shape;929;p19"/>
            <p:cNvGrpSpPr/>
            <p:nvPr/>
          </p:nvGrpSpPr>
          <p:grpSpPr>
            <a:xfrm>
              <a:off x="4629204" y="1800682"/>
              <a:ext cx="3151537" cy="3528972"/>
              <a:chOff x="7333447" y="2384357"/>
              <a:chExt cx="4944926" cy="5696854"/>
            </a:xfrm>
          </p:grpSpPr>
          <p:sp>
            <p:nvSpPr>
              <p:cNvPr id="930" name="Google Shape;930;p19"/>
              <p:cNvSpPr/>
              <p:nvPr/>
            </p:nvSpPr>
            <p:spPr>
              <a:xfrm>
                <a:off x="7333447" y="2384357"/>
                <a:ext cx="4944926" cy="5696854"/>
              </a:xfrm>
              <a:custGeom>
                <a:rect b="b" l="l" r="r" t="t"/>
                <a:pathLst>
                  <a:path extrusionOk="0" h="2879" w="2499">
                    <a:moveTo>
                      <a:pt x="2499" y="2156"/>
                    </a:moveTo>
                    <a:lnTo>
                      <a:pt x="1243" y="2879"/>
                    </a:lnTo>
                    <a:lnTo>
                      <a:pt x="0" y="2156"/>
                    </a:lnTo>
                    <a:lnTo>
                      <a:pt x="0" y="723"/>
                    </a:lnTo>
                    <a:lnTo>
                      <a:pt x="1243" y="0"/>
                    </a:lnTo>
                    <a:lnTo>
                      <a:pt x="2499" y="723"/>
                    </a:lnTo>
                    <a:lnTo>
                      <a:pt x="2499" y="2156"/>
                    </a:lnTo>
                    <a:close/>
                  </a:path>
                </a:pathLst>
              </a:custGeom>
              <a:solidFill>
                <a:srgbClr val="62CEE0"/>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31" name="Google Shape;931;p19"/>
              <p:cNvSpPr txBox="1"/>
              <p:nvPr/>
            </p:nvSpPr>
            <p:spPr>
              <a:xfrm>
                <a:off x="7582694" y="4202530"/>
                <a:ext cx="4446435" cy="1964927"/>
              </a:xfrm>
              <a:prstGeom prst="rect">
                <a:avLst/>
              </a:prstGeom>
              <a:solidFill>
                <a:srgbClr val="62CEE0"/>
              </a:solid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Innovative applications in healthcare</a:t>
                </a:r>
                <a:endParaRPr/>
              </a:p>
            </p:txBody>
          </p:sp>
        </p:grpSp>
        <p:sp>
          <p:nvSpPr>
            <p:cNvPr id="932" name="Google Shape;932;p19"/>
            <p:cNvSpPr/>
            <p:nvPr/>
          </p:nvSpPr>
          <p:spPr>
            <a:xfrm>
              <a:off x="8008795" y="1832252"/>
              <a:ext cx="3135141" cy="3513037"/>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BEBDC7"/>
            </a:solidFill>
            <a:ln>
              <a:noFill/>
            </a:ln>
          </p:spPr>
          <p:txBody>
            <a:bodyPr anchorCtr="0" anchor="ctr"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grpSp>
          <p:nvGrpSpPr>
            <p:cNvPr id="933" name="Google Shape;933;p19"/>
            <p:cNvGrpSpPr/>
            <p:nvPr/>
          </p:nvGrpSpPr>
          <p:grpSpPr>
            <a:xfrm>
              <a:off x="6285953" y="4762228"/>
              <a:ext cx="3135142" cy="3528972"/>
              <a:chOff x="9818772" y="6826676"/>
              <a:chExt cx="4919201" cy="5696854"/>
            </a:xfrm>
          </p:grpSpPr>
          <p:sp>
            <p:nvSpPr>
              <p:cNvPr id="934" name="Google Shape;934;p19"/>
              <p:cNvSpPr/>
              <p:nvPr/>
            </p:nvSpPr>
            <p:spPr>
              <a:xfrm>
                <a:off x="9818772" y="6826676"/>
                <a:ext cx="4919201" cy="5696854"/>
              </a:xfrm>
              <a:custGeom>
                <a:rect b="b" l="l" r="r" t="t"/>
                <a:pathLst>
                  <a:path extrusionOk="0" h="2879" w="2486">
                    <a:moveTo>
                      <a:pt x="2486" y="2156"/>
                    </a:moveTo>
                    <a:lnTo>
                      <a:pt x="1243" y="2879"/>
                    </a:lnTo>
                    <a:lnTo>
                      <a:pt x="0" y="2156"/>
                    </a:lnTo>
                    <a:lnTo>
                      <a:pt x="0" y="723"/>
                    </a:lnTo>
                    <a:lnTo>
                      <a:pt x="1243" y="0"/>
                    </a:lnTo>
                    <a:lnTo>
                      <a:pt x="2486" y="723"/>
                    </a:lnTo>
                    <a:lnTo>
                      <a:pt x="2486" y="2156"/>
                    </a:lnTo>
                    <a:close/>
                  </a:path>
                </a:pathLst>
              </a:custGeom>
              <a:solidFill>
                <a:srgbClr val="FFD74B"/>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35" name="Google Shape;935;p19"/>
              <p:cNvSpPr txBox="1"/>
              <p:nvPr/>
            </p:nvSpPr>
            <p:spPr>
              <a:xfrm>
                <a:off x="10033635" y="8602683"/>
                <a:ext cx="4489477" cy="2582465"/>
              </a:xfrm>
              <a:prstGeom prst="rect">
                <a:avLst/>
              </a:prstGeom>
              <a:noFill/>
              <a:ln>
                <a:noFill/>
              </a:ln>
            </p:spPr>
            <p:txBody>
              <a:bodyPr anchorCtr="0" anchor="ctr"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Data-driven approach</a:t>
                </a:r>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 in healthcare and life sciences</a:t>
                </a:r>
                <a:endParaRPr/>
              </a:p>
            </p:txBody>
          </p:sp>
        </p:grpSp>
        <p:grpSp>
          <p:nvGrpSpPr>
            <p:cNvPr id="936" name="Google Shape;936;p19"/>
            <p:cNvGrpSpPr/>
            <p:nvPr/>
          </p:nvGrpSpPr>
          <p:grpSpPr>
            <a:xfrm>
              <a:off x="8121978" y="3147179"/>
              <a:ext cx="4661693" cy="5176806"/>
              <a:chOff x="12467398" y="4216028"/>
              <a:chExt cx="7314439" cy="8356972"/>
            </a:xfrm>
          </p:grpSpPr>
          <p:sp>
            <p:nvSpPr>
              <p:cNvPr id="937" name="Google Shape;937;p19"/>
              <p:cNvSpPr/>
              <p:nvPr/>
            </p:nvSpPr>
            <p:spPr>
              <a:xfrm>
                <a:off x="14862636" y="6901869"/>
                <a:ext cx="4919201" cy="5671131"/>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A6D3D8"/>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38" name="Google Shape;938;p19"/>
              <p:cNvSpPr txBox="1"/>
              <p:nvPr/>
            </p:nvSpPr>
            <p:spPr>
              <a:xfrm>
                <a:off x="15040226" y="8594246"/>
                <a:ext cx="4564021" cy="1964927"/>
              </a:xfrm>
              <a:prstGeom prst="rect">
                <a:avLst/>
              </a:prstGeom>
              <a:noFill/>
              <a:ln>
                <a:noFill/>
              </a:ln>
            </p:spPr>
            <p:txBody>
              <a:bodyPr anchorCtr="0" anchor="ctr"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Industry transformation and future outlook</a:t>
                </a:r>
                <a:endParaRPr sz="2200">
                  <a:solidFill>
                    <a:srgbClr val="3F3F3F"/>
                  </a:solidFill>
                  <a:latin typeface="Open Sans"/>
                  <a:ea typeface="Open Sans"/>
                  <a:cs typeface="Open Sans"/>
                  <a:sym typeface="Open Sans"/>
                </a:endParaRPr>
              </a:p>
            </p:txBody>
          </p:sp>
          <p:sp>
            <p:nvSpPr>
              <p:cNvPr id="939" name="Google Shape;939;p19"/>
              <p:cNvSpPr txBox="1"/>
              <p:nvPr/>
            </p:nvSpPr>
            <p:spPr>
              <a:xfrm>
                <a:off x="12467398" y="4216028"/>
                <a:ext cx="4564021" cy="1339209"/>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Cancer detection and early screening</a:t>
                </a:r>
                <a:endParaRPr sz="2200">
                  <a:solidFill>
                    <a:srgbClr val="3F3F3F"/>
                  </a:solidFill>
                  <a:latin typeface="Open Sans"/>
                  <a:ea typeface="Open Sans"/>
                  <a:cs typeface="Open Sans"/>
                  <a:sym typeface="Open Sans"/>
                </a:endParaRPr>
              </a:p>
            </p:txBody>
          </p:sp>
        </p:grpSp>
      </p:grpSp>
      <p:sp>
        <p:nvSpPr>
          <p:cNvPr id="940" name="Google Shape;940;p19"/>
          <p:cNvSpPr/>
          <p:nvPr/>
        </p:nvSpPr>
        <p:spPr>
          <a:xfrm>
            <a:off x="3340100" y="816324"/>
            <a:ext cx="959064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20"/>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p>
            <a:pPr indent="0" lvl="0" marL="0" rtl="0" algn="ctr">
              <a:lnSpc>
                <a:spcPct val="113999"/>
              </a:lnSpc>
              <a:spcBef>
                <a:spcPts val="0"/>
              </a:spcBef>
              <a:spcAft>
                <a:spcPts val="0"/>
              </a:spcAft>
              <a:buClr>
                <a:srgbClr val="404040"/>
              </a:buClr>
              <a:buSzPts val="2800"/>
              <a:buNone/>
            </a:pPr>
            <a:r>
              <a:rPr b="1" lang="en-US">
                <a:solidFill>
                  <a:srgbClr val="404040"/>
                </a:solidFill>
                <a:latin typeface="Open Sans"/>
                <a:ea typeface="Open Sans"/>
                <a:cs typeface="Open Sans"/>
                <a:sym typeface="Open Sans"/>
              </a:rPr>
              <a:t>Databricks Compute: Notebooks, Clusters, and Jobs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3"/>
          <p:cNvGrpSpPr/>
          <p:nvPr/>
        </p:nvGrpSpPr>
        <p:grpSpPr>
          <a:xfrm>
            <a:off x="767698" y="4130355"/>
            <a:ext cx="11416907" cy="430887"/>
            <a:chOff x="821391" y="7578804"/>
            <a:chExt cx="11206196" cy="430887"/>
          </a:xfrm>
        </p:grpSpPr>
        <p:pic>
          <p:nvPicPr>
            <p:cNvPr descr="A blue and white circle with a white circle&#10;&#10;Description automatically generated with low confidence" id="386" name="Google Shape;386;p3"/>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387" name="Google Shape;387;p3"/>
            <p:cNvSpPr txBox="1"/>
            <p:nvPr/>
          </p:nvSpPr>
          <p:spPr>
            <a:xfrm>
              <a:off x="1373876" y="7578804"/>
              <a:ext cx="1065371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cap="none" strike="noStrike">
                  <a:solidFill>
                    <a:srgbClr val="3F3F3F"/>
                  </a:solidFill>
                  <a:latin typeface="Open Sans"/>
                  <a:ea typeface="Open Sans"/>
                  <a:cs typeface="Open Sans"/>
                  <a:sym typeface="Open Sans"/>
                </a:rPr>
                <a:t>Explore the Databricks workspace and familiarize yourself with the setup</a:t>
              </a:r>
              <a:endParaRPr/>
            </a:p>
          </p:txBody>
        </p:sp>
      </p:grpSp>
      <p:grpSp>
        <p:nvGrpSpPr>
          <p:cNvPr id="388" name="Google Shape;388;p3"/>
          <p:cNvGrpSpPr/>
          <p:nvPr/>
        </p:nvGrpSpPr>
        <p:grpSpPr>
          <a:xfrm>
            <a:off x="767698" y="5037626"/>
            <a:ext cx="11416907" cy="846514"/>
            <a:chOff x="821391" y="7578804"/>
            <a:chExt cx="11206196" cy="846514"/>
          </a:xfrm>
        </p:grpSpPr>
        <p:pic>
          <p:nvPicPr>
            <p:cNvPr descr="A blue and white circle with a white circle&#10;&#10;Description automatically generated with low confidence" id="389" name="Google Shape;389;p3"/>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390" name="Google Shape;390;p3"/>
            <p:cNvSpPr txBox="1"/>
            <p:nvPr/>
          </p:nvSpPr>
          <p:spPr>
            <a:xfrm>
              <a:off x="1373876" y="7578804"/>
              <a:ext cx="10653711" cy="8465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200">
                  <a:solidFill>
                    <a:srgbClr val="3F3F3F"/>
                  </a:solidFill>
                  <a:latin typeface="Open Sans"/>
                  <a:ea typeface="Open Sans"/>
                  <a:cs typeface="Open Sans"/>
                  <a:sym typeface="Open Sans"/>
                </a:rPr>
                <a:t>Construct and oversee notebooks and clusters, and execute jobs for efficient data processing</a:t>
              </a:r>
              <a:endParaRPr/>
            </a:p>
          </p:txBody>
        </p:sp>
      </p:grpSp>
      <p:grpSp>
        <p:nvGrpSpPr>
          <p:cNvPr id="391" name="Google Shape;391;p3"/>
          <p:cNvGrpSpPr/>
          <p:nvPr/>
        </p:nvGrpSpPr>
        <p:grpSpPr>
          <a:xfrm>
            <a:off x="767698" y="6283450"/>
            <a:ext cx="11416907" cy="846514"/>
            <a:chOff x="821391" y="7578804"/>
            <a:chExt cx="11206196" cy="846514"/>
          </a:xfrm>
        </p:grpSpPr>
        <p:pic>
          <p:nvPicPr>
            <p:cNvPr descr="A blue and white circle with a white circle&#10;&#10;Description automatically generated with low confidence" id="392" name="Google Shape;392;p3"/>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393" name="Google Shape;393;p3"/>
            <p:cNvSpPr txBox="1"/>
            <p:nvPr/>
          </p:nvSpPr>
          <p:spPr>
            <a:xfrm>
              <a:off x="1373876" y="7578804"/>
              <a:ext cx="10653711" cy="8465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200">
                  <a:solidFill>
                    <a:srgbClr val="3F3F3F"/>
                  </a:solidFill>
                  <a:latin typeface="Open Sans"/>
                  <a:ea typeface="Open Sans"/>
                  <a:cs typeface="Open Sans"/>
                  <a:sym typeface="Open Sans"/>
                </a:rPr>
                <a:t>Establish the data storage foundation utilizing the Databricks File System (DBFS) and the Delta Lake framework</a:t>
              </a:r>
              <a:endParaRPr/>
            </a:p>
          </p:txBody>
        </p:sp>
      </p:grpSp>
      <p:grpSp>
        <p:nvGrpSpPr>
          <p:cNvPr id="394" name="Google Shape;394;p3"/>
          <p:cNvGrpSpPr/>
          <p:nvPr/>
        </p:nvGrpSpPr>
        <p:grpSpPr>
          <a:xfrm>
            <a:off x="767698" y="2884530"/>
            <a:ext cx="11206196" cy="846514"/>
            <a:chOff x="821391" y="7578804"/>
            <a:chExt cx="11206196" cy="846514"/>
          </a:xfrm>
        </p:grpSpPr>
        <p:pic>
          <p:nvPicPr>
            <p:cNvPr descr="A blue and white circle with a white circle&#10;&#10;Description automatically generated with low confidence" id="395" name="Google Shape;395;p3"/>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396" name="Google Shape;396;p3"/>
            <p:cNvSpPr txBox="1"/>
            <p:nvPr/>
          </p:nvSpPr>
          <p:spPr>
            <a:xfrm>
              <a:off x="1373876" y="7578804"/>
              <a:ext cx="10653711" cy="8465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200">
                  <a:solidFill>
                    <a:srgbClr val="3F3F3F"/>
                  </a:solidFill>
                  <a:latin typeface="Open Sans"/>
                  <a:ea typeface="Open Sans"/>
                  <a:cs typeface="Open Sans"/>
                  <a:sym typeface="Open Sans"/>
                </a:rPr>
                <a:t>Get an insight into the Databricks lakehouse platform and understand its main features</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21"/>
          <p:cNvGrpSpPr/>
          <p:nvPr/>
        </p:nvGrpSpPr>
        <p:grpSpPr>
          <a:xfrm flipH="1">
            <a:off x="8167427" y="3474805"/>
            <a:ext cx="1773181" cy="3111905"/>
            <a:chOff x="9646363" y="2752838"/>
            <a:chExt cx="1773181" cy="3111905"/>
          </a:xfrm>
        </p:grpSpPr>
        <p:sp>
          <p:nvSpPr>
            <p:cNvPr id="952" name="Google Shape;952;p21"/>
            <p:cNvSpPr/>
            <p:nvPr/>
          </p:nvSpPr>
          <p:spPr>
            <a:xfrm>
              <a:off x="9646363" y="4432559"/>
              <a:ext cx="1578686" cy="1432184"/>
            </a:xfrm>
            <a:custGeom>
              <a:rect b="b" l="l" r="r" t="t"/>
              <a:pathLst>
                <a:path extrusionOk="0" h="537" w="591">
                  <a:moveTo>
                    <a:pt x="583" y="124"/>
                  </a:moveTo>
                  <a:cubicBezTo>
                    <a:pt x="583" y="537"/>
                    <a:pt x="583" y="537"/>
                    <a:pt x="583" y="537"/>
                  </a:cubicBezTo>
                  <a:cubicBezTo>
                    <a:pt x="591" y="537"/>
                    <a:pt x="591" y="537"/>
                    <a:pt x="591" y="537"/>
                  </a:cubicBezTo>
                  <a:cubicBezTo>
                    <a:pt x="591" y="124"/>
                    <a:pt x="591" y="124"/>
                    <a:pt x="591" y="124"/>
                  </a:cubicBezTo>
                  <a:cubicBezTo>
                    <a:pt x="591" y="56"/>
                    <a:pt x="535" y="0"/>
                    <a:pt x="467" y="0"/>
                  </a:cubicBezTo>
                  <a:cubicBezTo>
                    <a:pt x="0" y="0"/>
                    <a:pt x="0" y="0"/>
                    <a:pt x="0" y="0"/>
                  </a:cubicBezTo>
                  <a:cubicBezTo>
                    <a:pt x="0" y="8"/>
                    <a:pt x="0" y="8"/>
                    <a:pt x="0" y="8"/>
                  </a:cubicBezTo>
                  <a:cubicBezTo>
                    <a:pt x="467" y="8"/>
                    <a:pt x="467" y="8"/>
                    <a:pt x="467" y="8"/>
                  </a:cubicBezTo>
                  <a:cubicBezTo>
                    <a:pt x="531" y="8"/>
                    <a:pt x="583" y="60"/>
                    <a:pt x="583" y="124"/>
                  </a:cubicBez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53" name="Google Shape;953;p21"/>
            <p:cNvSpPr/>
            <p:nvPr/>
          </p:nvSpPr>
          <p:spPr>
            <a:xfrm>
              <a:off x="9648889" y="2752838"/>
              <a:ext cx="1770655" cy="3111905"/>
            </a:xfrm>
            <a:custGeom>
              <a:rect b="b" l="l" r="r" t="t"/>
              <a:pathLst>
                <a:path extrusionOk="0" h="1166" w="663">
                  <a:moveTo>
                    <a:pt x="655" y="124"/>
                  </a:moveTo>
                  <a:cubicBezTo>
                    <a:pt x="655" y="1166"/>
                    <a:pt x="655" y="1166"/>
                    <a:pt x="655" y="1166"/>
                  </a:cubicBezTo>
                  <a:cubicBezTo>
                    <a:pt x="663" y="1166"/>
                    <a:pt x="663" y="1166"/>
                    <a:pt x="663" y="1166"/>
                  </a:cubicBezTo>
                  <a:cubicBezTo>
                    <a:pt x="663" y="124"/>
                    <a:pt x="663" y="124"/>
                    <a:pt x="663" y="124"/>
                  </a:cubicBezTo>
                  <a:cubicBezTo>
                    <a:pt x="663" y="56"/>
                    <a:pt x="608" y="0"/>
                    <a:pt x="540" y="0"/>
                  </a:cubicBezTo>
                  <a:cubicBezTo>
                    <a:pt x="0" y="0"/>
                    <a:pt x="0" y="0"/>
                    <a:pt x="0" y="0"/>
                  </a:cubicBezTo>
                  <a:cubicBezTo>
                    <a:pt x="0" y="8"/>
                    <a:pt x="0" y="8"/>
                    <a:pt x="0" y="8"/>
                  </a:cubicBezTo>
                  <a:cubicBezTo>
                    <a:pt x="540" y="8"/>
                    <a:pt x="540" y="8"/>
                    <a:pt x="540" y="8"/>
                  </a:cubicBezTo>
                  <a:cubicBezTo>
                    <a:pt x="603" y="8"/>
                    <a:pt x="655" y="60"/>
                    <a:pt x="655" y="124"/>
                  </a:cubicBez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grpSp>
      <p:sp>
        <p:nvSpPr>
          <p:cNvPr id="954" name="Google Shape;954;p2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Notebooks</a:t>
            </a:r>
            <a:endParaRPr/>
          </a:p>
        </p:txBody>
      </p:sp>
      <p:sp>
        <p:nvSpPr>
          <p:cNvPr id="955" name="Google Shape;955;p21"/>
          <p:cNvSpPr/>
          <p:nvPr/>
        </p:nvSpPr>
        <p:spPr>
          <a:xfrm>
            <a:off x="7086978" y="816324"/>
            <a:ext cx="208847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956" name="Google Shape;956;p21"/>
          <p:cNvSpPr txBox="1"/>
          <p:nvPr/>
        </p:nvSpPr>
        <p:spPr>
          <a:xfrm>
            <a:off x="10514129" y="4789223"/>
            <a:ext cx="3162403" cy="7694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Data visualization and reporting</a:t>
            </a:r>
            <a:endParaRPr/>
          </a:p>
        </p:txBody>
      </p:sp>
      <p:sp>
        <p:nvSpPr>
          <p:cNvPr id="957" name="Google Shape;957;p21"/>
          <p:cNvSpPr/>
          <p:nvPr/>
        </p:nvSpPr>
        <p:spPr>
          <a:xfrm>
            <a:off x="8342412" y="5484158"/>
            <a:ext cx="0" cy="12630"/>
          </a:xfrm>
          <a:custGeom>
            <a:rect b="b" l="l" r="r" t="t"/>
            <a:pathLst>
              <a:path extrusionOk="0" h="5" w="120000">
                <a:moveTo>
                  <a:pt x="0" y="2"/>
                </a:moveTo>
                <a:cubicBezTo>
                  <a:pt x="0" y="0"/>
                  <a:pt x="0" y="5"/>
                  <a:pt x="0" y="2"/>
                </a:cubicBezTo>
                <a:close/>
              </a:path>
            </a:pathLst>
          </a:custGeom>
          <a:solidFill>
            <a:srgbClr val="BDBEC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58" name="Google Shape;958;p21"/>
          <p:cNvSpPr/>
          <p:nvPr/>
        </p:nvSpPr>
        <p:spPr>
          <a:xfrm>
            <a:off x="6218132" y="5052229"/>
            <a:ext cx="1578686" cy="1432184"/>
          </a:xfrm>
          <a:custGeom>
            <a:rect b="b" l="l" r="r" t="t"/>
            <a:pathLst>
              <a:path extrusionOk="0" h="537" w="591">
                <a:moveTo>
                  <a:pt x="583" y="124"/>
                </a:moveTo>
                <a:cubicBezTo>
                  <a:pt x="583" y="537"/>
                  <a:pt x="583" y="537"/>
                  <a:pt x="583" y="537"/>
                </a:cubicBezTo>
                <a:cubicBezTo>
                  <a:pt x="591" y="537"/>
                  <a:pt x="591" y="537"/>
                  <a:pt x="591" y="537"/>
                </a:cubicBezTo>
                <a:cubicBezTo>
                  <a:pt x="591" y="124"/>
                  <a:pt x="591" y="124"/>
                  <a:pt x="591" y="124"/>
                </a:cubicBezTo>
                <a:cubicBezTo>
                  <a:pt x="591" y="56"/>
                  <a:pt x="535" y="0"/>
                  <a:pt x="467" y="0"/>
                </a:cubicBezTo>
                <a:cubicBezTo>
                  <a:pt x="0" y="0"/>
                  <a:pt x="0" y="0"/>
                  <a:pt x="0" y="0"/>
                </a:cubicBezTo>
                <a:cubicBezTo>
                  <a:pt x="0" y="8"/>
                  <a:pt x="0" y="8"/>
                  <a:pt x="0" y="8"/>
                </a:cubicBezTo>
                <a:cubicBezTo>
                  <a:pt x="467" y="8"/>
                  <a:pt x="467" y="8"/>
                  <a:pt x="467" y="8"/>
                </a:cubicBezTo>
                <a:cubicBezTo>
                  <a:pt x="531" y="8"/>
                  <a:pt x="583" y="60"/>
                  <a:pt x="583" y="124"/>
                </a:cubicBez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59" name="Google Shape;959;p21"/>
          <p:cNvSpPr/>
          <p:nvPr/>
        </p:nvSpPr>
        <p:spPr>
          <a:xfrm>
            <a:off x="6220658" y="3372508"/>
            <a:ext cx="1770655" cy="3111905"/>
          </a:xfrm>
          <a:custGeom>
            <a:rect b="b" l="l" r="r" t="t"/>
            <a:pathLst>
              <a:path extrusionOk="0" h="1166" w="663">
                <a:moveTo>
                  <a:pt x="655" y="124"/>
                </a:moveTo>
                <a:cubicBezTo>
                  <a:pt x="655" y="1166"/>
                  <a:pt x="655" y="1166"/>
                  <a:pt x="655" y="1166"/>
                </a:cubicBezTo>
                <a:cubicBezTo>
                  <a:pt x="663" y="1166"/>
                  <a:pt x="663" y="1166"/>
                  <a:pt x="663" y="1166"/>
                </a:cubicBezTo>
                <a:cubicBezTo>
                  <a:pt x="663" y="124"/>
                  <a:pt x="663" y="124"/>
                  <a:pt x="663" y="124"/>
                </a:cubicBezTo>
                <a:cubicBezTo>
                  <a:pt x="663" y="56"/>
                  <a:pt x="608" y="0"/>
                  <a:pt x="540" y="0"/>
                </a:cubicBezTo>
                <a:cubicBezTo>
                  <a:pt x="0" y="0"/>
                  <a:pt x="0" y="0"/>
                  <a:pt x="0" y="0"/>
                </a:cubicBezTo>
                <a:cubicBezTo>
                  <a:pt x="0" y="8"/>
                  <a:pt x="0" y="8"/>
                  <a:pt x="0" y="8"/>
                </a:cubicBezTo>
                <a:cubicBezTo>
                  <a:pt x="540" y="8"/>
                  <a:pt x="540" y="8"/>
                  <a:pt x="540" y="8"/>
                </a:cubicBezTo>
                <a:cubicBezTo>
                  <a:pt x="603" y="8"/>
                  <a:pt x="655" y="60"/>
                  <a:pt x="655" y="124"/>
                </a:cubicBez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0" name="Google Shape;960;p21"/>
          <p:cNvSpPr/>
          <p:nvPr/>
        </p:nvSpPr>
        <p:spPr>
          <a:xfrm>
            <a:off x="9774665" y="4762519"/>
            <a:ext cx="777976" cy="775451"/>
          </a:xfrm>
          <a:prstGeom prst="ellipse">
            <a:avLst/>
          </a:prstGeom>
          <a:solidFill>
            <a:srgbClr val="F5C26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1" name="Google Shape;961;p21"/>
          <p:cNvSpPr/>
          <p:nvPr/>
        </p:nvSpPr>
        <p:spPr>
          <a:xfrm>
            <a:off x="9385607" y="3157806"/>
            <a:ext cx="777976" cy="777976"/>
          </a:xfrm>
          <a:prstGeom prst="ellipse">
            <a:avLst/>
          </a:prstGeom>
          <a:solidFill>
            <a:srgbClr val="BBD6EE"/>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2" name="Google Shape;962;p21"/>
          <p:cNvSpPr/>
          <p:nvPr/>
        </p:nvSpPr>
        <p:spPr>
          <a:xfrm>
            <a:off x="5776100" y="2998675"/>
            <a:ext cx="777976" cy="777976"/>
          </a:xfrm>
          <a:prstGeom prst="ellipse">
            <a:avLst/>
          </a:prstGeom>
          <a:solidFill>
            <a:srgbClr val="C7DB9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3" name="Google Shape;963;p21"/>
          <p:cNvSpPr/>
          <p:nvPr/>
        </p:nvSpPr>
        <p:spPr>
          <a:xfrm>
            <a:off x="5993327" y="4632930"/>
            <a:ext cx="775451" cy="775451"/>
          </a:xfrm>
          <a:prstGeom prst="ellipse">
            <a:avLst/>
          </a:prstGeom>
          <a:solidFill>
            <a:srgbClr val="F4B081"/>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4" name="Google Shape;964;p21"/>
          <p:cNvSpPr/>
          <p:nvPr/>
        </p:nvSpPr>
        <p:spPr>
          <a:xfrm>
            <a:off x="8827384" y="3405954"/>
            <a:ext cx="151554" cy="151554"/>
          </a:xfrm>
          <a:prstGeom prst="ellipse">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5" name="Google Shape;965;p21"/>
          <p:cNvSpPr/>
          <p:nvPr/>
        </p:nvSpPr>
        <p:spPr>
          <a:xfrm>
            <a:off x="9468962" y="5105273"/>
            <a:ext cx="149029" cy="151554"/>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6" name="Google Shape;966;p21"/>
          <p:cNvSpPr/>
          <p:nvPr/>
        </p:nvSpPr>
        <p:spPr>
          <a:xfrm>
            <a:off x="7064308" y="3311886"/>
            <a:ext cx="149029" cy="151554"/>
          </a:xfrm>
          <a:prstGeom prst="ellipse">
            <a:avLst/>
          </a:pr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7" name="Google Shape;967;p21"/>
          <p:cNvSpPr/>
          <p:nvPr/>
        </p:nvSpPr>
        <p:spPr>
          <a:xfrm>
            <a:off x="7223439" y="4986555"/>
            <a:ext cx="154081" cy="154081"/>
          </a:xfrm>
          <a:prstGeom prst="ellipse">
            <a:avLst/>
          </a:pr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Open Sans"/>
              <a:buNone/>
            </a:pPr>
            <a:r>
              <a:t/>
            </a:r>
            <a:endParaRPr sz="1800">
              <a:solidFill>
                <a:schemeClr val="dk1"/>
              </a:solidFill>
              <a:latin typeface="Calibri"/>
              <a:ea typeface="Calibri"/>
              <a:cs typeface="Calibri"/>
              <a:sym typeface="Calibri"/>
            </a:endParaRPr>
          </a:p>
        </p:txBody>
      </p:sp>
      <p:sp>
        <p:nvSpPr>
          <p:cNvPr id="968" name="Google Shape;968;p21"/>
          <p:cNvSpPr txBox="1"/>
          <p:nvPr/>
        </p:nvSpPr>
        <p:spPr>
          <a:xfrm>
            <a:off x="10038565" y="3175442"/>
            <a:ext cx="3066718" cy="7694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Data exploration and analysis</a:t>
            </a:r>
            <a:endParaRPr b="0" i="0" sz="2200">
              <a:solidFill>
                <a:srgbClr val="3F3F3F"/>
              </a:solidFill>
              <a:latin typeface="Open Sans"/>
              <a:ea typeface="Open Sans"/>
              <a:cs typeface="Open Sans"/>
              <a:sym typeface="Open Sans"/>
            </a:endParaRPr>
          </a:p>
        </p:txBody>
      </p:sp>
      <p:sp>
        <p:nvSpPr>
          <p:cNvPr id="969" name="Google Shape;969;p21"/>
          <p:cNvSpPr txBox="1"/>
          <p:nvPr/>
        </p:nvSpPr>
        <p:spPr>
          <a:xfrm>
            <a:off x="1771018" y="2992789"/>
            <a:ext cx="4469976" cy="7694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Machine learning model development</a:t>
            </a:r>
            <a:r>
              <a:rPr b="0" i="0" lang="en-US" sz="2200">
                <a:solidFill>
                  <a:srgbClr val="3F3F3F"/>
                </a:solidFill>
                <a:latin typeface="Open Sans"/>
                <a:ea typeface="Open Sans"/>
                <a:cs typeface="Open Sans"/>
                <a:sym typeface="Open Sans"/>
              </a:rPr>
              <a:t>​</a:t>
            </a:r>
            <a:endParaRPr/>
          </a:p>
        </p:txBody>
      </p:sp>
      <p:sp>
        <p:nvSpPr>
          <p:cNvPr id="970" name="Google Shape;970;p21"/>
          <p:cNvSpPr txBox="1"/>
          <p:nvPr/>
        </p:nvSpPr>
        <p:spPr>
          <a:xfrm>
            <a:off x="2231076" y="4578814"/>
            <a:ext cx="4196708" cy="87096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strike="noStrike">
                <a:solidFill>
                  <a:srgbClr val="3F3F3F"/>
                </a:solidFill>
                <a:latin typeface="Open Sans"/>
                <a:ea typeface="Open Sans"/>
                <a:cs typeface="Open Sans"/>
                <a:sym typeface="Open Sans"/>
              </a:rPr>
              <a:t>Collaborative coding and knowledge sharing</a:t>
            </a:r>
            <a:endParaRPr b="0" i="0" sz="2400">
              <a:solidFill>
                <a:srgbClr val="3F3F3F"/>
              </a:solidFill>
              <a:latin typeface="Quattrocento Sans"/>
              <a:ea typeface="Quattrocento Sans"/>
              <a:cs typeface="Quattrocento Sans"/>
              <a:sym typeface="Quattrocento Sans"/>
            </a:endParaRPr>
          </a:p>
        </p:txBody>
      </p:sp>
      <p:sp>
        <p:nvSpPr>
          <p:cNvPr id="971" name="Google Shape;971;p21"/>
          <p:cNvSpPr txBox="1"/>
          <p:nvPr/>
        </p:nvSpPr>
        <p:spPr>
          <a:xfrm>
            <a:off x="9850884" y="4954916"/>
            <a:ext cx="625398" cy="43084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3F3F3F"/>
              </a:buClr>
              <a:buSzPts val="2200"/>
              <a:buFont typeface="Open Sans"/>
              <a:buNone/>
            </a:pPr>
            <a:r>
              <a:rPr b="1" lang="en-US" sz="2200">
                <a:solidFill>
                  <a:srgbClr val="3F3F3F"/>
                </a:solidFill>
                <a:latin typeface="Open Sans"/>
                <a:ea typeface="Open Sans"/>
                <a:cs typeface="Open Sans"/>
                <a:sym typeface="Open Sans"/>
              </a:rPr>
              <a:t>03</a:t>
            </a:r>
            <a:endParaRPr b="1" sz="2200">
              <a:solidFill>
                <a:srgbClr val="3F3F3F"/>
              </a:solidFill>
              <a:latin typeface="Open Sans"/>
              <a:ea typeface="Open Sans"/>
              <a:cs typeface="Open Sans"/>
              <a:sym typeface="Open Sans"/>
            </a:endParaRPr>
          </a:p>
        </p:txBody>
      </p:sp>
      <p:sp>
        <p:nvSpPr>
          <p:cNvPr id="972" name="Google Shape;972;p21"/>
          <p:cNvSpPr txBox="1"/>
          <p:nvPr/>
        </p:nvSpPr>
        <p:spPr>
          <a:xfrm>
            <a:off x="9461896" y="3330433"/>
            <a:ext cx="625398" cy="43084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3F3F3F"/>
              </a:buClr>
              <a:buSzPts val="2200"/>
              <a:buFont typeface="Open Sans"/>
              <a:buNone/>
            </a:pPr>
            <a:r>
              <a:rPr b="1" lang="en-US" sz="2200">
                <a:solidFill>
                  <a:srgbClr val="3F3F3F"/>
                </a:solidFill>
                <a:latin typeface="Open Sans"/>
                <a:ea typeface="Open Sans"/>
                <a:cs typeface="Open Sans"/>
                <a:sym typeface="Open Sans"/>
              </a:rPr>
              <a:t>02</a:t>
            </a:r>
            <a:endParaRPr b="1" sz="2200">
              <a:solidFill>
                <a:srgbClr val="3F3F3F"/>
              </a:solidFill>
              <a:latin typeface="Open Sans"/>
              <a:ea typeface="Open Sans"/>
              <a:cs typeface="Open Sans"/>
              <a:sym typeface="Open Sans"/>
            </a:endParaRPr>
          </a:p>
        </p:txBody>
      </p:sp>
      <p:sp>
        <p:nvSpPr>
          <p:cNvPr id="973" name="Google Shape;973;p21"/>
          <p:cNvSpPr txBox="1"/>
          <p:nvPr/>
        </p:nvSpPr>
        <p:spPr>
          <a:xfrm>
            <a:off x="5852390" y="3172240"/>
            <a:ext cx="625398" cy="43084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3F3F3F"/>
              </a:buClr>
              <a:buSzPts val="2200"/>
              <a:buFont typeface="Open Sans"/>
              <a:buNone/>
            </a:pPr>
            <a:r>
              <a:rPr b="1" lang="en-US" sz="2200">
                <a:solidFill>
                  <a:srgbClr val="3F3F3F"/>
                </a:solidFill>
                <a:latin typeface="Open Sans"/>
                <a:ea typeface="Open Sans"/>
                <a:cs typeface="Open Sans"/>
                <a:sym typeface="Open Sans"/>
              </a:rPr>
              <a:t>01</a:t>
            </a:r>
            <a:endParaRPr b="1" sz="2200">
              <a:solidFill>
                <a:srgbClr val="3F3F3F"/>
              </a:solidFill>
              <a:latin typeface="Open Sans"/>
              <a:ea typeface="Open Sans"/>
              <a:cs typeface="Open Sans"/>
              <a:sym typeface="Open Sans"/>
            </a:endParaRPr>
          </a:p>
        </p:txBody>
      </p:sp>
      <p:sp>
        <p:nvSpPr>
          <p:cNvPr id="974" name="Google Shape;974;p21"/>
          <p:cNvSpPr txBox="1"/>
          <p:nvPr/>
        </p:nvSpPr>
        <p:spPr>
          <a:xfrm>
            <a:off x="6068353" y="4815335"/>
            <a:ext cx="625398" cy="43084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Clr>
                <a:srgbClr val="3F3F3F"/>
              </a:buClr>
              <a:buSzPts val="2200"/>
              <a:buFont typeface="Open Sans"/>
              <a:buNone/>
            </a:pPr>
            <a:r>
              <a:rPr b="1" lang="en-US" sz="2200">
                <a:solidFill>
                  <a:srgbClr val="3F3F3F"/>
                </a:solidFill>
                <a:latin typeface="Open Sans"/>
                <a:ea typeface="Open Sans"/>
                <a:cs typeface="Open Sans"/>
                <a:sym typeface="Open Sans"/>
              </a:rPr>
              <a:t>04</a:t>
            </a:r>
            <a:endParaRPr b="1" sz="2200">
              <a:solidFill>
                <a:srgbClr val="3F3F3F"/>
              </a:solidFill>
              <a:latin typeface="Open Sans"/>
              <a:ea typeface="Open Sans"/>
              <a:cs typeface="Open Sans"/>
              <a:sym typeface="Open Sans"/>
            </a:endParaRPr>
          </a:p>
        </p:txBody>
      </p:sp>
      <p:sp>
        <p:nvSpPr>
          <p:cNvPr id="975" name="Google Shape;975;p21"/>
          <p:cNvSpPr/>
          <p:nvPr/>
        </p:nvSpPr>
        <p:spPr>
          <a:xfrm>
            <a:off x="6063796" y="6472659"/>
            <a:ext cx="4028583" cy="906798"/>
          </a:xfrm>
          <a:prstGeom prst="roundRect">
            <a:avLst>
              <a:gd fmla="val 16667" name="adj"/>
            </a:avLst>
          </a:prstGeom>
          <a:solidFill>
            <a:srgbClr val="EBF3F4"/>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lang="en-US" sz="2200">
                <a:solidFill>
                  <a:srgbClr val="3F3F3F"/>
                </a:solidFill>
                <a:latin typeface="Open Sans"/>
                <a:ea typeface="Open Sans"/>
                <a:cs typeface="Open Sans"/>
                <a:sym typeface="Open Sans"/>
              </a:rPr>
              <a:t>Use cases</a:t>
            </a:r>
            <a:endParaRPr sz="2200">
              <a:solidFill>
                <a:srgbClr val="3F3F3F"/>
              </a:solidFill>
              <a:latin typeface="Open Sans"/>
              <a:ea typeface="Open Sans"/>
              <a:cs typeface="Open Sans"/>
              <a:sym typeface="Open Sans"/>
            </a:endParaRPr>
          </a:p>
        </p:txBody>
      </p:sp>
      <p:sp>
        <p:nvSpPr>
          <p:cNvPr id="976" name="Google Shape;976;p21"/>
          <p:cNvSpPr txBox="1"/>
          <p:nvPr/>
        </p:nvSpPr>
        <p:spPr>
          <a:xfrm>
            <a:off x="2046515" y="1246832"/>
            <a:ext cx="12421839"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2200">
                <a:solidFill>
                  <a:srgbClr val="3F3F3F"/>
                </a:solidFill>
                <a:latin typeface="Open Sans"/>
                <a:ea typeface="Open Sans"/>
                <a:cs typeface="Open Sans"/>
                <a:sym typeface="Open Sans"/>
              </a:rPr>
              <a:t>They are dynamic, browser-based interfaces that permit collaborative coding, allowing data scientists, analysts, and engineers to write and execute code collectively.​</a:t>
            </a:r>
            <a:endParaRPr/>
          </a:p>
        </p:txBody>
      </p:sp>
      <p:sp>
        <p:nvSpPr>
          <p:cNvPr id="977" name="Google Shape;977;p21"/>
          <p:cNvSpPr/>
          <p:nvPr/>
        </p:nvSpPr>
        <p:spPr>
          <a:xfrm>
            <a:off x="6921501" y="816324"/>
            <a:ext cx="24210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2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Notebooks: Key Features</a:t>
            </a:r>
            <a:endParaRPr/>
          </a:p>
        </p:txBody>
      </p:sp>
      <p:sp>
        <p:nvSpPr>
          <p:cNvPr id="984" name="Google Shape;984;p22"/>
          <p:cNvSpPr/>
          <p:nvPr/>
        </p:nvSpPr>
        <p:spPr>
          <a:xfrm>
            <a:off x="5668957" y="816324"/>
            <a:ext cx="49245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985" name="Google Shape;985;p22"/>
          <p:cNvGrpSpPr/>
          <p:nvPr/>
        </p:nvGrpSpPr>
        <p:grpSpPr>
          <a:xfrm>
            <a:off x="3129941" y="1445990"/>
            <a:ext cx="9996118" cy="6252021"/>
            <a:chOff x="2834511" y="1845917"/>
            <a:chExt cx="9996118" cy="6252021"/>
          </a:xfrm>
        </p:grpSpPr>
        <p:grpSp>
          <p:nvGrpSpPr>
            <p:cNvPr id="986" name="Google Shape;986;p22"/>
            <p:cNvGrpSpPr/>
            <p:nvPr/>
          </p:nvGrpSpPr>
          <p:grpSpPr>
            <a:xfrm>
              <a:off x="2834511" y="4560299"/>
              <a:ext cx="3253818" cy="3470362"/>
              <a:chOff x="4749185" y="6800953"/>
              <a:chExt cx="4919201" cy="5671131"/>
            </a:xfrm>
          </p:grpSpPr>
          <p:sp>
            <p:nvSpPr>
              <p:cNvPr id="987" name="Google Shape;987;p22"/>
              <p:cNvSpPr/>
              <p:nvPr/>
            </p:nvSpPr>
            <p:spPr>
              <a:xfrm>
                <a:off x="4749185" y="6800953"/>
                <a:ext cx="4919201" cy="5671131"/>
              </a:xfrm>
              <a:custGeom>
                <a:rect b="b" l="l" r="r" t="t"/>
                <a:pathLst>
                  <a:path extrusionOk="0" h="2866" w="2486">
                    <a:moveTo>
                      <a:pt x="2486" y="2156"/>
                    </a:moveTo>
                    <a:lnTo>
                      <a:pt x="1243" y="2866"/>
                    </a:lnTo>
                    <a:lnTo>
                      <a:pt x="0" y="2156"/>
                    </a:lnTo>
                    <a:lnTo>
                      <a:pt x="0" y="723"/>
                    </a:lnTo>
                    <a:lnTo>
                      <a:pt x="1243" y="0"/>
                    </a:lnTo>
                    <a:lnTo>
                      <a:pt x="2486" y="723"/>
                    </a:lnTo>
                    <a:lnTo>
                      <a:pt x="2486" y="2156"/>
                    </a:lnTo>
                    <a:close/>
                  </a:path>
                </a:pathLst>
              </a:custGeom>
              <a:solidFill>
                <a:srgbClr val="F4AD7C"/>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grpSp>
            <p:nvGrpSpPr>
              <p:cNvPr id="988" name="Google Shape;988;p22"/>
              <p:cNvGrpSpPr/>
              <p:nvPr/>
            </p:nvGrpSpPr>
            <p:grpSpPr>
              <a:xfrm>
                <a:off x="4926777" y="8003639"/>
                <a:ext cx="4564021" cy="3265760"/>
                <a:chOff x="7559467" y="3660239"/>
                <a:chExt cx="4564021" cy="3265760"/>
              </a:xfrm>
            </p:grpSpPr>
            <p:sp>
              <p:nvSpPr>
                <p:cNvPr id="989" name="Google Shape;989;p22"/>
                <p:cNvSpPr txBox="1"/>
                <p:nvPr/>
              </p:nvSpPr>
              <p:spPr>
                <a:xfrm>
                  <a:off x="9679134" y="4207519"/>
                  <a:ext cx="279281" cy="704139"/>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sz="2200">
                    <a:solidFill>
                      <a:srgbClr val="3F3F3F"/>
                    </a:solidFill>
                    <a:latin typeface="Open Sans"/>
                    <a:ea typeface="Open Sans"/>
                    <a:cs typeface="Open Sans"/>
                    <a:sym typeface="Open Sans"/>
                  </a:endParaRPr>
                </a:p>
              </p:txBody>
            </p:sp>
            <p:sp>
              <p:nvSpPr>
                <p:cNvPr id="990" name="Google Shape;990;p22"/>
                <p:cNvSpPr txBox="1"/>
                <p:nvPr/>
              </p:nvSpPr>
              <p:spPr>
                <a:xfrm>
                  <a:off x="7559467" y="3660239"/>
                  <a:ext cx="4564021" cy="3265760"/>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strike="noStrike">
                      <a:solidFill>
                        <a:srgbClr val="3F3F3F"/>
                      </a:solidFill>
                      <a:latin typeface="Open Sans"/>
                      <a:ea typeface="Open Sans"/>
                      <a:cs typeface="Open Sans"/>
                      <a:sym typeface="Open Sans"/>
                    </a:rPr>
                    <a:t>Combines programming, visualizations, and narrative text in a single interface</a:t>
                  </a:r>
                  <a:endParaRPr sz="2200">
                    <a:solidFill>
                      <a:srgbClr val="3F3F3F"/>
                    </a:solidFill>
                    <a:latin typeface="Open Sans"/>
                    <a:ea typeface="Open Sans"/>
                    <a:cs typeface="Open Sans"/>
                    <a:sym typeface="Open Sans"/>
                  </a:endParaRPr>
                </a:p>
              </p:txBody>
            </p:sp>
          </p:grpSp>
        </p:grpSp>
        <p:grpSp>
          <p:nvGrpSpPr>
            <p:cNvPr id="991" name="Google Shape;991;p22"/>
            <p:cNvGrpSpPr/>
            <p:nvPr/>
          </p:nvGrpSpPr>
          <p:grpSpPr>
            <a:xfrm>
              <a:off x="4557486" y="1845917"/>
              <a:ext cx="3270834" cy="3486103"/>
              <a:chOff x="7333448" y="2384357"/>
              <a:chExt cx="4944926" cy="5696854"/>
            </a:xfrm>
          </p:grpSpPr>
          <p:sp>
            <p:nvSpPr>
              <p:cNvPr id="992" name="Google Shape;992;p22"/>
              <p:cNvSpPr/>
              <p:nvPr/>
            </p:nvSpPr>
            <p:spPr>
              <a:xfrm>
                <a:off x="7333448" y="2384357"/>
                <a:ext cx="4944926" cy="5696854"/>
              </a:xfrm>
              <a:custGeom>
                <a:rect b="b" l="l" r="r" t="t"/>
                <a:pathLst>
                  <a:path extrusionOk="0" h="2879" w="2499">
                    <a:moveTo>
                      <a:pt x="2499" y="2156"/>
                    </a:moveTo>
                    <a:lnTo>
                      <a:pt x="1243" y="2879"/>
                    </a:lnTo>
                    <a:lnTo>
                      <a:pt x="0" y="2156"/>
                    </a:lnTo>
                    <a:lnTo>
                      <a:pt x="0" y="723"/>
                    </a:lnTo>
                    <a:lnTo>
                      <a:pt x="1243" y="0"/>
                    </a:lnTo>
                    <a:lnTo>
                      <a:pt x="2499" y="723"/>
                    </a:lnTo>
                    <a:lnTo>
                      <a:pt x="2499" y="2156"/>
                    </a:lnTo>
                    <a:close/>
                  </a:path>
                </a:pathLst>
              </a:custGeom>
              <a:solidFill>
                <a:srgbClr val="C7DB95"/>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93" name="Google Shape;993;p22"/>
              <p:cNvSpPr txBox="1"/>
              <p:nvPr/>
            </p:nvSpPr>
            <p:spPr>
              <a:xfrm>
                <a:off x="7448511" y="3904874"/>
                <a:ext cx="4714799" cy="26558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strike="noStrike">
                    <a:solidFill>
                      <a:srgbClr val="3F3F3F"/>
                    </a:solidFill>
                    <a:latin typeface="Open Sans"/>
                    <a:ea typeface="Open Sans"/>
                    <a:cs typeface="Open Sans"/>
                    <a:sym typeface="Open Sans"/>
                  </a:rPr>
                  <a:t>Supports a variety of programming languages like Python, Scala, R, and SQL</a:t>
                </a:r>
                <a:endParaRPr b="0" i="0" sz="2200">
                  <a:solidFill>
                    <a:srgbClr val="3F3F3F"/>
                  </a:solidFill>
                  <a:latin typeface="Open Sans"/>
                  <a:ea typeface="Open Sans"/>
                  <a:cs typeface="Open Sans"/>
                  <a:sym typeface="Open Sans"/>
                </a:endParaRPr>
              </a:p>
            </p:txBody>
          </p:sp>
        </p:grpSp>
        <p:grpSp>
          <p:nvGrpSpPr>
            <p:cNvPr id="994" name="Google Shape;994;p22"/>
            <p:cNvGrpSpPr/>
            <p:nvPr/>
          </p:nvGrpSpPr>
          <p:grpSpPr>
            <a:xfrm>
              <a:off x="7937077" y="1877488"/>
              <a:ext cx="3253818" cy="3470362"/>
              <a:chOff x="12403035" y="2433825"/>
              <a:chExt cx="4919201" cy="5671131"/>
            </a:xfrm>
          </p:grpSpPr>
          <p:sp>
            <p:nvSpPr>
              <p:cNvPr id="995" name="Google Shape;995;p22"/>
              <p:cNvSpPr/>
              <p:nvPr/>
            </p:nvSpPr>
            <p:spPr>
              <a:xfrm>
                <a:off x="12403035" y="2433825"/>
                <a:ext cx="4919201" cy="5671131"/>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F8C566"/>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96" name="Google Shape;996;p22"/>
              <p:cNvSpPr txBox="1"/>
              <p:nvPr/>
            </p:nvSpPr>
            <p:spPr>
              <a:xfrm>
                <a:off x="12580626" y="3951855"/>
                <a:ext cx="4564021" cy="2635074"/>
              </a:xfrm>
              <a:prstGeom prst="rect">
                <a:avLst/>
              </a:prstGeom>
              <a:solidFill>
                <a:srgbClr val="F8C566"/>
              </a:solid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strike="noStrike">
                    <a:solidFill>
                      <a:srgbClr val="3F3F3F"/>
                    </a:solidFill>
                    <a:latin typeface="Open Sans"/>
                    <a:ea typeface="Open Sans"/>
                    <a:cs typeface="Open Sans"/>
                    <a:sym typeface="Open Sans"/>
                  </a:rPr>
                  <a:t>Integrates with Apache Spark for distributed data processing</a:t>
                </a:r>
                <a:endParaRPr b="0" i="0" sz="2200">
                  <a:solidFill>
                    <a:srgbClr val="3F3F3F"/>
                  </a:solidFill>
                  <a:latin typeface="Open Sans"/>
                  <a:ea typeface="Open Sans"/>
                  <a:cs typeface="Open Sans"/>
                  <a:sym typeface="Open Sans"/>
                </a:endParaRPr>
              </a:p>
            </p:txBody>
          </p:sp>
        </p:grpSp>
        <p:grpSp>
          <p:nvGrpSpPr>
            <p:cNvPr id="997" name="Google Shape;997;p22"/>
            <p:cNvGrpSpPr/>
            <p:nvPr/>
          </p:nvGrpSpPr>
          <p:grpSpPr>
            <a:xfrm>
              <a:off x="6214235" y="4578855"/>
              <a:ext cx="3253818" cy="3486103"/>
              <a:chOff x="9818772" y="6826676"/>
              <a:chExt cx="4919201" cy="5696854"/>
            </a:xfrm>
          </p:grpSpPr>
          <p:sp>
            <p:nvSpPr>
              <p:cNvPr id="998" name="Google Shape;998;p22"/>
              <p:cNvSpPr/>
              <p:nvPr/>
            </p:nvSpPr>
            <p:spPr>
              <a:xfrm>
                <a:off x="9818772" y="6826676"/>
                <a:ext cx="4919201" cy="5696854"/>
              </a:xfrm>
              <a:custGeom>
                <a:rect b="b" l="l" r="r" t="t"/>
                <a:pathLst>
                  <a:path extrusionOk="0" h="2879" w="2486">
                    <a:moveTo>
                      <a:pt x="2486" y="2156"/>
                    </a:moveTo>
                    <a:lnTo>
                      <a:pt x="1243" y="2879"/>
                    </a:lnTo>
                    <a:lnTo>
                      <a:pt x="0" y="2156"/>
                    </a:lnTo>
                    <a:lnTo>
                      <a:pt x="0" y="723"/>
                    </a:lnTo>
                    <a:lnTo>
                      <a:pt x="1243" y="0"/>
                    </a:lnTo>
                    <a:lnTo>
                      <a:pt x="2486" y="723"/>
                    </a:lnTo>
                    <a:lnTo>
                      <a:pt x="2486" y="2156"/>
                    </a:lnTo>
                    <a:close/>
                  </a:path>
                </a:pathLst>
              </a:custGeom>
              <a:solidFill>
                <a:srgbClr val="F9B4B1"/>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999" name="Google Shape;999;p22"/>
              <p:cNvSpPr txBox="1"/>
              <p:nvPr/>
            </p:nvSpPr>
            <p:spPr>
              <a:xfrm>
                <a:off x="10220973" y="8357566"/>
                <a:ext cx="4114800" cy="2635073"/>
              </a:xfrm>
              <a:prstGeom prst="rect">
                <a:avLst/>
              </a:prstGeom>
              <a:solidFill>
                <a:srgbClr val="F9B4B1"/>
              </a:solid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b="0" i="0" lang="en-US" sz="2200" u="none" strike="noStrike">
                    <a:solidFill>
                      <a:srgbClr val="3F3F3F"/>
                    </a:solidFill>
                    <a:latin typeface="Open Sans"/>
                    <a:ea typeface="Open Sans"/>
                    <a:cs typeface="Open Sans"/>
                    <a:sym typeface="Open Sans"/>
                  </a:rPr>
                  <a:t>Facilitates data exploration, analysis, and visualization</a:t>
                </a:r>
                <a:endParaRPr sz="2200">
                  <a:solidFill>
                    <a:srgbClr val="3F3F3F"/>
                  </a:solidFill>
                  <a:latin typeface="Open Sans"/>
                  <a:ea typeface="Open Sans"/>
                  <a:cs typeface="Open Sans"/>
                  <a:sym typeface="Open Sans"/>
                </a:endParaRPr>
              </a:p>
            </p:txBody>
          </p:sp>
        </p:grpSp>
        <p:grpSp>
          <p:nvGrpSpPr>
            <p:cNvPr id="1000" name="Google Shape;1000;p22"/>
            <p:cNvGrpSpPr/>
            <p:nvPr/>
          </p:nvGrpSpPr>
          <p:grpSpPr>
            <a:xfrm>
              <a:off x="9576811" y="4627576"/>
              <a:ext cx="3253818" cy="3470362"/>
              <a:chOff x="14862636" y="6901869"/>
              <a:chExt cx="4919201" cy="5671131"/>
            </a:xfrm>
          </p:grpSpPr>
          <p:sp>
            <p:nvSpPr>
              <p:cNvPr id="1001" name="Google Shape;1001;p22"/>
              <p:cNvSpPr/>
              <p:nvPr/>
            </p:nvSpPr>
            <p:spPr>
              <a:xfrm>
                <a:off x="14862636" y="6901869"/>
                <a:ext cx="4919201" cy="5671131"/>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C8AE8E"/>
              </a:solidFill>
              <a:ln>
                <a:noFill/>
              </a:ln>
            </p:spPr>
            <p:txBody>
              <a:bodyPr anchorCtr="0" anchor="t" bIns="30475" lIns="60950" spcFirstLastPara="1" rIns="60950" wrap="square" tIns="30475">
                <a:noAutofit/>
              </a:bodyPr>
              <a:lstStyle/>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sp>
            <p:nvSpPr>
              <p:cNvPr id="1002" name="Google Shape;1002;p22"/>
              <p:cNvSpPr txBox="1"/>
              <p:nvPr/>
            </p:nvSpPr>
            <p:spPr>
              <a:xfrm>
                <a:off x="15040227" y="8419899"/>
                <a:ext cx="4564021" cy="2635074"/>
              </a:xfrm>
              <a:prstGeom prst="rect">
                <a:avLst/>
              </a:prstGeom>
              <a:solidFill>
                <a:srgbClr val="C8AE8E"/>
              </a:solid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lang="en-US" sz="2200">
                    <a:solidFill>
                      <a:srgbClr val="3F3F3F"/>
                    </a:solidFill>
                    <a:latin typeface="Open Sans"/>
                    <a:ea typeface="Open Sans"/>
                    <a:cs typeface="Open Sans"/>
                    <a:sym typeface="Open Sans"/>
                  </a:rPr>
                  <a:t>Permits sharing for teamwork and procedural documentation</a:t>
                </a:r>
                <a:endParaRPr/>
              </a:p>
            </p:txBody>
          </p:sp>
        </p:grpSp>
      </p:grpSp>
      <p:sp>
        <p:nvSpPr>
          <p:cNvPr id="1003" name="Google Shape;1003;p22"/>
          <p:cNvSpPr/>
          <p:nvPr/>
        </p:nvSpPr>
        <p:spPr>
          <a:xfrm>
            <a:off x="5372100" y="816324"/>
            <a:ext cx="551275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2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Create a Notebook</a:t>
            </a:r>
            <a:endParaRPr/>
          </a:p>
        </p:txBody>
      </p:sp>
      <p:sp>
        <p:nvSpPr>
          <p:cNvPr id="1010" name="Google Shape;1010;p23"/>
          <p:cNvSpPr/>
          <p:nvPr/>
        </p:nvSpPr>
        <p:spPr>
          <a:xfrm>
            <a:off x="6096291" y="816324"/>
            <a:ext cx="406984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011" name="Google Shape;1011;p23"/>
          <p:cNvSpPr txBox="1"/>
          <p:nvPr/>
        </p:nvSpPr>
        <p:spPr>
          <a:xfrm>
            <a:off x="2127251" y="1263360"/>
            <a:ext cx="1200149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Go to </a:t>
            </a:r>
            <a:r>
              <a:rPr b="1" lang="en-US" sz="2200">
                <a:solidFill>
                  <a:srgbClr val="3F3F3F"/>
                </a:solidFill>
                <a:latin typeface="Open Sans"/>
                <a:ea typeface="Open Sans"/>
                <a:cs typeface="Open Sans"/>
                <a:sym typeface="Open Sans"/>
              </a:rPr>
              <a:t>Workspace </a:t>
            </a:r>
            <a:r>
              <a:rPr lang="en-US" sz="2200">
                <a:solidFill>
                  <a:srgbClr val="3F3F3F"/>
                </a:solidFill>
                <a:latin typeface="Open Sans"/>
                <a:ea typeface="Open Sans"/>
                <a:cs typeface="Open Sans"/>
                <a:sym typeface="Open Sans"/>
              </a:rPr>
              <a:t>and</a:t>
            </a:r>
            <a:r>
              <a:rPr b="1" lang="en-US" sz="2200">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select the email id from </a:t>
            </a:r>
            <a:r>
              <a:rPr b="1" lang="en-US" sz="2200">
                <a:solidFill>
                  <a:srgbClr val="3F3F3F"/>
                </a:solidFill>
                <a:latin typeface="Open Sans"/>
                <a:ea typeface="Open Sans"/>
                <a:cs typeface="Open Sans"/>
                <a:sym typeface="Open Sans"/>
              </a:rPr>
              <a:t>Users</a:t>
            </a:r>
            <a:r>
              <a:rPr lang="en-US" sz="2200">
                <a:solidFill>
                  <a:srgbClr val="3F3F3F"/>
                </a:solidFill>
                <a:latin typeface="Open Sans"/>
                <a:ea typeface="Open Sans"/>
                <a:cs typeface="Open Sans"/>
                <a:sym typeface="Open Sans"/>
              </a:rPr>
              <a:t> dropdown. Right-click on white space, select </a:t>
            </a:r>
            <a:r>
              <a:rPr b="1" lang="en-US" sz="2200">
                <a:solidFill>
                  <a:srgbClr val="3F3F3F"/>
                </a:solidFill>
                <a:latin typeface="Open Sans"/>
                <a:ea typeface="Open Sans"/>
                <a:cs typeface="Open Sans"/>
                <a:sym typeface="Open Sans"/>
              </a:rPr>
              <a:t>Create</a:t>
            </a:r>
            <a:r>
              <a:rPr lang="en-US" sz="2200">
                <a:solidFill>
                  <a:srgbClr val="3F3F3F"/>
                </a:solidFill>
                <a:latin typeface="Open Sans"/>
                <a:ea typeface="Open Sans"/>
                <a:cs typeface="Open Sans"/>
                <a:sym typeface="Open Sans"/>
              </a:rPr>
              <a:t>, and then click on </a:t>
            </a:r>
            <a:r>
              <a:rPr b="1" lang="en-US" sz="2200">
                <a:solidFill>
                  <a:srgbClr val="3F3F3F"/>
                </a:solidFill>
                <a:latin typeface="Open Sans"/>
                <a:ea typeface="Open Sans"/>
                <a:cs typeface="Open Sans"/>
                <a:sym typeface="Open Sans"/>
              </a:rPr>
              <a:t>Notebook</a:t>
            </a:r>
            <a:r>
              <a:rPr lang="en-US" sz="2200">
                <a:solidFill>
                  <a:srgbClr val="3F3F3F"/>
                </a:solidFill>
                <a:latin typeface="Open Sans"/>
                <a:ea typeface="Open Sans"/>
                <a:cs typeface="Open Sans"/>
                <a:sym typeface="Open Sans"/>
              </a:rPr>
              <a:t>.</a:t>
            </a:r>
            <a:endParaRPr/>
          </a:p>
        </p:txBody>
      </p:sp>
      <p:grpSp>
        <p:nvGrpSpPr>
          <p:cNvPr id="1012" name="Google Shape;1012;p23"/>
          <p:cNvGrpSpPr/>
          <p:nvPr/>
        </p:nvGrpSpPr>
        <p:grpSpPr>
          <a:xfrm>
            <a:off x="1524964" y="2095499"/>
            <a:ext cx="13206072" cy="6038991"/>
            <a:chOff x="1437028" y="1659141"/>
            <a:chExt cx="13543862" cy="6475350"/>
          </a:xfrm>
        </p:grpSpPr>
        <p:grpSp>
          <p:nvGrpSpPr>
            <p:cNvPr id="1013" name="Google Shape;1013;p23"/>
            <p:cNvGrpSpPr/>
            <p:nvPr/>
          </p:nvGrpSpPr>
          <p:grpSpPr>
            <a:xfrm>
              <a:off x="1437028" y="1659141"/>
              <a:ext cx="13543862" cy="6475350"/>
              <a:chOff x="1437028" y="1659141"/>
              <a:chExt cx="13543862" cy="6475350"/>
            </a:xfrm>
          </p:grpSpPr>
          <p:grpSp>
            <p:nvGrpSpPr>
              <p:cNvPr id="1014" name="Google Shape;1014;p23"/>
              <p:cNvGrpSpPr/>
              <p:nvPr/>
            </p:nvGrpSpPr>
            <p:grpSpPr>
              <a:xfrm>
                <a:off x="1437028" y="1659141"/>
                <a:ext cx="13543862" cy="6475350"/>
                <a:chOff x="1437028" y="1659141"/>
                <a:chExt cx="13543862" cy="6475350"/>
              </a:xfrm>
            </p:grpSpPr>
            <p:grpSp>
              <p:nvGrpSpPr>
                <p:cNvPr id="1015" name="Google Shape;1015;p23"/>
                <p:cNvGrpSpPr/>
                <p:nvPr/>
              </p:nvGrpSpPr>
              <p:grpSpPr>
                <a:xfrm>
                  <a:off x="1437028" y="1659141"/>
                  <a:ext cx="13543862" cy="6475350"/>
                  <a:chOff x="1437028" y="1659141"/>
                  <a:chExt cx="13543862" cy="6475350"/>
                </a:xfrm>
              </p:grpSpPr>
              <p:grpSp>
                <p:nvGrpSpPr>
                  <p:cNvPr id="1016" name="Google Shape;1016;p23"/>
                  <p:cNvGrpSpPr/>
                  <p:nvPr/>
                </p:nvGrpSpPr>
                <p:grpSpPr>
                  <a:xfrm>
                    <a:off x="1437028" y="1659141"/>
                    <a:ext cx="13543862" cy="6475350"/>
                    <a:chOff x="1437028" y="1659141"/>
                    <a:chExt cx="13543862" cy="6475350"/>
                  </a:xfrm>
                </p:grpSpPr>
                <p:pic>
                  <p:nvPicPr>
                    <p:cNvPr id="1017" name="Google Shape;1017;p23"/>
                    <p:cNvPicPr preferRelativeResize="0"/>
                    <p:nvPr/>
                  </p:nvPicPr>
                  <p:blipFill rotWithShape="1">
                    <a:blip r:embed="rId3">
                      <a:alphaModFix/>
                    </a:blip>
                    <a:srcRect b="0" l="0" r="0" t="0"/>
                    <a:stretch/>
                  </p:blipFill>
                  <p:spPr>
                    <a:xfrm>
                      <a:off x="1437028" y="1659141"/>
                      <a:ext cx="13543862" cy="6475350"/>
                    </a:xfrm>
                    <a:prstGeom prst="rect">
                      <a:avLst/>
                    </a:prstGeom>
                    <a:noFill/>
                    <a:ln>
                      <a:noFill/>
                    </a:ln>
                  </p:spPr>
                </p:pic>
                <p:sp>
                  <p:nvSpPr>
                    <p:cNvPr id="1018" name="Google Shape;1018;p23"/>
                    <p:cNvSpPr/>
                    <p:nvPr/>
                  </p:nvSpPr>
                  <p:spPr>
                    <a:xfrm>
                      <a:off x="1527858" y="2917831"/>
                      <a:ext cx="925975" cy="300942"/>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1019" name="Google Shape;1019;p23"/>
                  <p:cNvSpPr/>
                  <p:nvPr/>
                </p:nvSpPr>
                <p:spPr>
                  <a:xfrm>
                    <a:off x="8222211" y="3931214"/>
                    <a:ext cx="616630" cy="273584"/>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1020" name="Google Shape;1020;p23"/>
                <p:cNvSpPr/>
                <p:nvPr/>
              </p:nvSpPr>
              <p:spPr>
                <a:xfrm>
                  <a:off x="13128756" y="1787094"/>
                  <a:ext cx="1734662" cy="278817"/>
                </a:xfrm>
                <a:prstGeom prst="rect">
                  <a:avLst/>
                </a:prstGeom>
                <a:solidFill>
                  <a:srgbClr val="12262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grpSp>
          <p:sp>
            <p:nvSpPr>
              <p:cNvPr id="1021" name="Google Shape;1021;p23"/>
              <p:cNvSpPr/>
              <p:nvPr/>
            </p:nvSpPr>
            <p:spPr>
              <a:xfrm>
                <a:off x="3279287" y="2612429"/>
                <a:ext cx="852858" cy="239137"/>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sp>
          <p:nvSpPr>
            <p:cNvPr id="1022" name="Google Shape;1022;p23"/>
            <p:cNvSpPr/>
            <p:nvPr/>
          </p:nvSpPr>
          <p:spPr>
            <a:xfrm>
              <a:off x="6762395" y="3913250"/>
              <a:ext cx="478971" cy="300942"/>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1023" name="Google Shape;1023;p23"/>
          <p:cNvSpPr txBox="1"/>
          <p:nvPr/>
        </p:nvSpPr>
        <p:spPr>
          <a:xfrm>
            <a:off x="781404" y="8379023"/>
            <a:ext cx="24978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sp>
        <p:nvSpPr>
          <p:cNvPr id="1024" name="Google Shape;1024;p23"/>
          <p:cNvSpPr/>
          <p:nvPr/>
        </p:nvSpPr>
        <p:spPr>
          <a:xfrm>
            <a:off x="6045200" y="816324"/>
            <a:ext cx="416036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2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None/>
            </a:pPr>
            <a:r>
              <a:rPr lang="en-US"/>
              <a:t>Clusters</a:t>
            </a:r>
            <a:endParaRPr/>
          </a:p>
        </p:txBody>
      </p:sp>
      <p:sp>
        <p:nvSpPr>
          <p:cNvPr id="1031" name="Google Shape;1031;p24"/>
          <p:cNvSpPr/>
          <p:nvPr/>
        </p:nvSpPr>
        <p:spPr>
          <a:xfrm>
            <a:off x="7268210" y="816325"/>
            <a:ext cx="17260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032" name="Google Shape;1032;p24"/>
          <p:cNvSpPr txBox="1"/>
          <p:nvPr/>
        </p:nvSpPr>
        <p:spPr>
          <a:xfrm>
            <a:off x="1612900" y="1229655"/>
            <a:ext cx="13030200" cy="1235851"/>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Clusters are computational resources used to execute code in Databricks; they consist of one driver node and multiple worker nodes that collectively run distributed data processing tasks. </a:t>
            </a:r>
            <a:endParaRPr sz="2200">
              <a:solidFill>
                <a:srgbClr val="3F3F3F"/>
              </a:solidFill>
              <a:latin typeface="Open Sans"/>
              <a:ea typeface="Open Sans"/>
              <a:cs typeface="Open Sans"/>
              <a:sym typeface="Open Sans"/>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Its use cases are as follows:</a:t>
            </a:r>
            <a:endParaRPr sz="2200">
              <a:solidFill>
                <a:srgbClr val="3F3F3F"/>
              </a:solidFill>
              <a:latin typeface="Open Sans"/>
              <a:ea typeface="Open Sans"/>
              <a:cs typeface="Open Sans"/>
              <a:sym typeface="Open Sans"/>
            </a:endParaRPr>
          </a:p>
        </p:txBody>
      </p:sp>
      <p:grpSp>
        <p:nvGrpSpPr>
          <p:cNvPr id="1033" name="Google Shape;1033;p24"/>
          <p:cNvGrpSpPr/>
          <p:nvPr/>
        </p:nvGrpSpPr>
        <p:grpSpPr>
          <a:xfrm>
            <a:off x="2633226" y="3259638"/>
            <a:ext cx="10989548" cy="3598537"/>
            <a:chOff x="1981200" y="3259638"/>
            <a:chExt cx="10989548" cy="3598537"/>
          </a:xfrm>
        </p:grpSpPr>
        <p:sp>
          <p:nvSpPr>
            <p:cNvPr id="1034" name="Google Shape;1034;p24"/>
            <p:cNvSpPr/>
            <p:nvPr/>
          </p:nvSpPr>
          <p:spPr>
            <a:xfrm>
              <a:off x="1981200" y="3259638"/>
              <a:ext cx="4851400" cy="1312362"/>
            </a:xfrm>
            <a:prstGeom prst="roundRect">
              <a:avLst>
                <a:gd fmla="val 16667" name="adj"/>
              </a:avLst>
            </a:prstGeom>
            <a:solidFill>
              <a:srgbClr val="53526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Large-scale data processing and analysis in a distributed manner</a:t>
              </a:r>
              <a:endParaRPr sz="2200">
                <a:solidFill>
                  <a:schemeClr val="lt1"/>
                </a:solidFill>
                <a:latin typeface="Open Sans"/>
                <a:ea typeface="Open Sans"/>
                <a:cs typeface="Open Sans"/>
                <a:sym typeface="Open Sans"/>
              </a:endParaRPr>
            </a:p>
          </p:txBody>
        </p:sp>
        <p:sp>
          <p:nvSpPr>
            <p:cNvPr id="1035" name="Google Shape;1035;p24"/>
            <p:cNvSpPr/>
            <p:nvPr/>
          </p:nvSpPr>
          <p:spPr>
            <a:xfrm>
              <a:off x="1981200" y="5508351"/>
              <a:ext cx="4851400" cy="1312362"/>
            </a:xfrm>
            <a:prstGeom prst="roundRect">
              <a:avLst>
                <a:gd fmla="val 16667" name="adj"/>
              </a:avLst>
            </a:prstGeom>
            <a:solidFill>
              <a:srgbClr val="3C919A"/>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Execution of Spark-based ETL (Extract, Transform, Load) jobs</a:t>
              </a:r>
              <a:endParaRPr sz="2200">
                <a:solidFill>
                  <a:schemeClr val="lt1"/>
                </a:solidFill>
                <a:latin typeface="Open Sans"/>
                <a:ea typeface="Open Sans"/>
                <a:cs typeface="Open Sans"/>
                <a:sym typeface="Open Sans"/>
              </a:endParaRPr>
            </a:p>
          </p:txBody>
        </p:sp>
        <p:sp>
          <p:nvSpPr>
            <p:cNvPr id="1036" name="Google Shape;1036;p24"/>
            <p:cNvSpPr/>
            <p:nvPr/>
          </p:nvSpPr>
          <p:spPr>
            <a:xfrm>
              <a:off x="8119348" y="5545813"/>
              <a:ext cx="4851400" cy="1312362"/>
            </a:xfrm>
            <a:prstGeom prst="roundRect">
              <a:avLst>
                <a:gd fmla="val 16667" name="adj"/>
              </a:avLst>
            </a:prstGeom>
            <a:solidFill>
              <a:srgbClr val="5A6E5A"/>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Scalable machine learning </a:t>
              </a:r>
              <a:endParaRPr/>
            </a:p>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model training</a:t>
              </a:r>
              <a:endParaRPr sz="2200">
                <a:solidFill>
                  <a:schemeClr val="lt1"/>
                </a:solidFill>
                <a:latin typeface="Open Sans"/>
                <a:ea typeface="Open Sans"/>
                <a:cs typeface="Open Sans"/>
                <a:sym typeface="Open Sans"/>
              </a:endParaRPr>
            </a:p>
          </p:txBody>
        </p:sp>
        <p:sp>
          <p:nvSpPr>
            <p:cNvPr id="1037" name="Google Shape;1037;p24"/>
            <p:cNvSpPr/>
            <p:nvPr/>
          </p:nvSpPr>
          <p:spPr>
            <a:xfrm>
              <a:off x="8115028" y="3259638"/>
              <a:ext cx="4851400" cy="1312362"/>
            </a:xfrm>
            <a:prstGeom prst="roundRect">
              <a:avLst>
                <a:gd fmla="val 16667" name="adj"/>
              </a:avLst>
            </a:prstGeom>
            <a:solidFill>
              <a:srgbClr val="C05E5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Collaborative analysis in a </a:t>
              </a:r>
              <a:endParaRPr/>
            </a:p>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shared environment</a:t>
              </a:r>
              <a:endParaRPr sz="2200">
                <a:solidFill>
                  <a:schemeClr val="lt1"/>
                </a:solidFill>
                <a:latin typeface="Open Sans"/>
                <a:ea typeface="Open Sans"/>
                <a:cs typeface="Open Sans"/>
                <a:sym typeface="Open Sans"/>
              </a:endParaRPr>
            </a:p>
          </p:txBody>
        </p:sp>
      </p:grpSp>
      <p:sp>
        <p:nvSpPr>
          <p:cNvPr id="1038" name="Google Shape;1038;p24"/>
          <p:cNvSpPr/>
          <p:nvPr/>
        </p:nvSpPr>
        <p:spPr>
          <a:xfrm>
            <a:off x="7226301" y="816324"/>
            <a:ext cx="1807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2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Clusters: Key Features</a:t>
            </a:r>
            <a:endParaRPr/>
          </a:p>
        </p:txBody>
      </p:sp>
      <p:sp>
        <p:nvSpPr>
          <p:cNvPr id="1045" name="Google Shape;1045;p25"/>
          <p:cNvSpPr/>
          <p:nvPr/>
        </p:nvSpPr>
        <p:spPr>
          <a:xfrm>
            <a:off x="5892799" y="816324"/>
            <a:ext cx="44768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046" name="Google Shape;1046;p25"/>
          <p:cNvSpPr/>
          <p:nvPr/>
        </p:nvSpPr>
        <p:spPr>
          <a:xfrm>
            <a:off x="5676900" y="816324"/>
            <a:ext cx="489958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1047" name="Google Shape;1047;p25"/>
          <p:cNvGrpSpPr/>
          <p:nvPr/>
        </p:nvGrpSpPr>
        <p:grpSpPr>
          <a:xfrm>
            <a:off x="835290" y="2956272"/>
            <a:ext cx="3345956" cy="3231455"/>
            <a:chOff x="2396620" y="3383593"/>
            <a:chExt cx="3345955" cy="3231455"/>
          </a:xfrm>
        </p:grpSpPr>
        <p:grpSp>
          <p:nvGrpSpPr>
            <p:cNvPr id="1048" name="Google Shape;1048;p25"/>
            <p:cNvGrpSpPr/>
            <p:nvPr/>
          </p:nvGrpSpPr>
          <p:grpSpPr>
            <a:xfrm>
              <a:off x="2396620" y="3383593"/>
              <a:ext cx="3345955" cy="3231455"/>
              <a:chOff x="1639454" y="3044290"/>
              <a:chExt cx="4048606" cy="3910060"/>
            </a:xfrm>
          </p:grpSpPr>
          <p:sp>
            <p:nvSpPr>
              <p:cNvPr id="1049" name="Google Shape;1049;p25"/>
              <p:cNvSpPr/>
              <p:nvPr/>
            </p:nvSpPr>
            <p:spPr>
              <a:xfrm>
                <a:off x="2778605" y="6769623"/>
                <a:ext cx="1770303" cy="184727"/>
              </a:xfrm>
              <a:custGeom>
                <a:rect b="b" l="l" r="r" t="t"/>
                <a:pathLst>
                  <a:path extrusionOk="0" h="184727" w="1770303">
                    <a:moveTo>
                      <a:pt x="1770303" y="92364"/>
                    </a:moveTo>
                    <a:cubicBezTo>
                      <a:pt x="1770303" y="143375"/>
                      <a:pt x="1374007" y="184727"/>
                      <a:pt x="885152" y="184727"/>
                    </a:cubicBezTo>
                    <a:cubicBezTo>
                      <a:pt x="396296" y="184727"/>
                      <a:pt x="0" y="143375"/>
                      <a:pt x="0" y="92364"/>
                    </a:cubicBezTo>
                    <a:cubicBezTo>
                      <a:pt x="0" y="41352"/>
                      <a:pt x="396296" y="0"/>
                      <a:pt x="885152" y="0"/>
                    </a:cubicBezTo>
                    <a:cubicBezTo>
                      <a:pt x="1374007" y="0"/>
                      <a:pt x="1770303" y="41352"/>
                      <a:pt x="1770303" y="92364"/>
                    </a:cubicBezTo>
                    <a:close/>
                  </a:path>
                </a:pathLst>
              </a:custGeom>
              <a:solidFill>
                <a:srgbClr val="D7E1E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nvGrpSpPr>
              <p:cNvPr id="1050" name="Google Shape;1050;p25"/>
              <p:cNvGrpSpPr/>
              <p:nvPr/>
            </p:nvGrpSpPr>
            <p:grpSpPr>
              <a:xfrm>
                <a:off x="1639454" y="3044290"/>
                <a:ext cx="4048606" cy="3809999"/>
                <a:chOff x="1639454" y="3044290"/>
                <a:chExt cx="4048606" cy="3809999"/>
              </a:xfrm>
            </p:grpSpPr>
            <p:sp>
              <p:nvSpPr>
                <p:cNvPr id="1051" name="Google Shape;1051;p25"/>
                <p:cNvSpPr/>
                <p:nvPr/>
              </p:nvSpPr>
              <p:spPr>
                <a:xfrm>
                  <a:off x="1639454" y="3044290"/>
                  <a:ext cx="4048606" cy="3525212"/>
                </a:xfrm>
                <a:custGeom>
                  <a:rect b="b" l="l" r="r" t="t"/>
                  <a:pathLst>
                    <a:path extrusionOk="0" h="3525212" w="4048606">
                      <a:moveTo>
                        <a:pt x="0" y="307879"/>
                      </a:moveTo>
                      <a:cubicBezTo>
                        <a:pt x="0" y="138545"/>
                        <a:pt x="138545" y="0"/>
                        <a:pt x="307879" y="0"/>
                      </a:cubicBezTo>
                      <a:lnTo>
                        <a:pt x="3740727" y="0"/>
                      </a:lnTo>
                      <a:cubicBezTo>
                        <a:pt x="3910061" y="0"/>
                        <a:pt x="4048606" y="138545"/>
                        <a:pt x="4048606" y="307879"/>
                      </a:cubicBezTo>
                      <a:lnTo>
                        <a:pt x="4048606" y="3217333"/>
                      </a:lnTo>
                      <a:cubicBezTo>
                        <a:pt x="4048606" y="3386667"/>
                        <a:pt x="3910061" y="3525212"/>
                        <a:pt x="3740727" y="3525212"/>
                      </a:cubicBezTo>
                      <a:lnTo>
                        <a:pt x="307879" y="3525212"/>
                      </a:lnTo>
                      <a:cubicBezTo>
                        <a:pt x="138545" y="3525212"/>
                        <a:pt x="0" y="3386667"/>
                        <a:pt x="0" y="3217333"/>
                      </a:cubicBezTo>
                      <a:lnTo>
                        <a:pt x="0" y="307879"/>
                      </a:lnTo>
                      <a:close/>
                    </a:path>
                  </a:pathLst>
                </a:custGeom>
                <a:solidFill>
                  <a:srgbClr val="A997C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52" name="Google Shape;1052;p25"/>
                <p:cNvSpPr/>
                <p:nvPr/>
              </p:nvSpPr>
              <p:spPr>
                <a:xfrm>
                  <a:off x="3371272" y="6561805"/>
                  <a:ext cx="584969" cy="292484"/>
                </a:xfrm>
                <a:custGeom>
                  <a:rect b="b" l="l" r="r" t="t"/>
                  <a:pathLst>
                    <a:path extrusionOk="0" h="292484" w="584969">
                      <a:moveTo>
                        <a:pt x="0" y="0"/>
                      </a:moveTo>
                      <a:lnTo>
                        <a:pt x="292485" y="292485"/>
                      </a:lnTo>
                      <a:lnTo>
                        <a:pt x="584970" y="0"/>
                      </a:lnTo>
                      <a:close/>
                    </a:path>
                  </a:pathLst>
                </a:custGeom>
                <a:solidFill>
                  <a:srgbClr val="A997C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53" name="Google Shape;1053;p25"/>
              <p:cNvSpPr/>
              <p:nvPr/>
            </p:nvSpPr>
            <p:spPr>
              <a:xfrm>
                <a:off x="1639454" y="3721623"/>
                <a:ext cx="4048606" cy="2370666"/>
              </a:xfrm>
              <a:custGeom>
                <a:rect b="b" l="l" r="r" t="t"/>
                <a:pathLst>
                  <a:path extrusionOk="0" h="2370666" w="4048606">
                    <a:moveTo>
                      <a:pt x="0" y="0"/>
                    </a:moveTo>
                    <a:lnTo>
                      <a:pt x="4048606" y="0"/>
                    </a:lnTo>
                    <a:lnTo>
                      <a:pt x="4048606" y="2370667"/>
                    </a:lnTo>
                    <a:lnTo>
                      <a:pt x="0" y="2370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54" name="Google Shape;1054;p25"/>
              <p:cNvSpPr/>
              <p:nvPr/>
            </p:nvSpPr>
            <p:spPr>
              <a:xfrm>
                <a:off x="1639454" y="3775502"/>
                <a:ext cx="4048606" cy="2255212"/>
              </a:xfrm>
              <a:custGeom>
                <a:rect b="b" l="l" r="r" t="t"/>
                <a:pathLst>
                  <a:path extrusionOk="0" h="2255212" w="4048606">
                    <a:moveTo>
                      <a:pt x="0" y="0"/>
                    </a:moveTo>
                    <a:lnTo>
                      <a:pt x="4048606" y="0"/>
                    </a:lnTo>
                    <a:lnTo>
                      <a:pt x="4048606" y="2255212"/>
                    </a:lnTo>
                    <a:lnTo>
                      <a:pt x="0" y="2255212"/>
                    </a:lnTo>
                    <a:close/>
                  </a:path>
                </a:pathLst>
              </a:custGeom>
              <a:solidFill>
                <a:srgbClr val="82779D"/>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55" name="Google Shape;1055;p25"/>
            <p:cNvSpPr txBox="1"/>
            <p:nvPr/>
          </p:nvSpPr>
          <p:spPr>
            <a:xfrm>
              <a:off x="2520610" y="4132323"/>
              <a:ext cx="3097973" cy="1599733"/>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b="0" i="0" lang="en-US" sz="2200">
                  <a:solidFill>
                    <a:schemeClr val="lt1"/>
                  </a:solidFill>
                  <a:latin typeface="Open Sans"/>
                  <a:ea typeface="Open Sans"/>
                  <a:cs typeface="Open Sans"/>
                  <a:sym typeface="Open Sans"/>
                </a:rPr>
                <a:t>Customizes configurations for size, machine types, and Spark settings</a:t>
              </a:r>
              <a:endParaRPr/>
            </a:p>
          </p:txBody>
        </p:sp>
      </p:grpSp>
      <p:grpSp>
        <p:nvGrpSpPr>
          <p:cNvPr id="1056" name="Google Shape;1056;p25"/>
          <p:cNvGrpSpPr/>
          <p:nvPr/>
        </p:nvGrpSpPr>
        <p:grpSpPr>
          <a:xfrm>
            <a:off x="4593000" y="2956272"/>
            <a:ext cx="3345955" cy="3231455"/>
            <a:chOff x="6455022" y="3383593"/>
            <a:chExt cx="3345955" cy="3231455"/>
          </a:xfrm>
        </p:grpSpPr>
        <p:grpSp>
          <p:nvGrpSpPr>
            <p:cNvPr id="1057" name="Google Shape;1057;p25"/>
            <p:cNvGrpSpPr/>
            <p:nvPr/>
          </p:nvGrpSpPr>
          <p:grpSpPr>
            <a:xfrm>
              <a:off x="6455022" y="3383593"/>
              <a:ext cx="3345955" cy="3231455"/>
              <a:chOff x="6103696" y="3044290"/>
              <a:chExt cx="4048606" cy="3910060"/>
            </a:xfrm>
          </p:grpSpPr>
          <p:sp>
            <p:nvSpPr>
              <p:cNvPr id="1058" name="Google Shape;1058;p25"/>
              <p:cNvSpPr/>
              <p:nvPr/>
            </p:nvSpPr>
            <p:spPr>
              <a:xfrm>
                <a:off x="7242848" y="6769623"/>
                <a:ext cx="1770303" cy="184727"/>
              </a:xfrm>
              <a:custGeom>
                <a:rect b="b" l="l" r="r" t="t"/>
                <a:pathLst>
                  <a:path extrusionOk="0" h="184727" w="1770303">
                    <a:moveTo>
                      <a:pt x="1770303" y="92364"/>
                    </a:moveTo>
                    <a:cubicBezTo>
                      <a:pt x="1770303" y="143375"/>
                      <a:pt x="1374007" y="184727"/>
                      <a:pt x="885152" y="184727"/>
                    </a:cubicBezTo>
                    <a:cubicBezTo>
                      <a:pt x="396296" y="184727"/>
                      <a:pt x="0" y="143375"/>
                      <a:pt x="0" y="92364"/>
                    </a:cubicBezTo>
                    <a:cubicBezTo>
                      <a:pt x="0" y="41352"/>
                      <a:pt x="396296" y="0"/>
                      <a:pt x="885152" y="0"/>
                    </a:cubicBezTo>
                    <a:cubicBezTo>
                      <a:pt x="1374007" y="0"/>
                      <a:pt x="1770303" y="41352"/>
                      <a:pt x="1770303" y="92364"/>
                    </a:cubicBezTo>
                    <a:close/>
                  </a:path>
                </a:pathLst>
              </a:custGeom>
              <a:solidFill>
                <a:srgbClr val="D7E1E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nvGrpSpPr>
              <p:cNvPr id="1059" name="Google Shape;1059;p25"/>
              <p:cNvGrpSpPr/>
              <p:nvPr/>
            </p:nvGrpSpPr>
            <p:grpSpPr>
              <a:xfrm>
                <a:off x="6103696" y="3044290"/>
                <a:ext cx="4048606" cy="3809999"/>
                <a:chOff x="6103696" y="3044290"/>
                <a:chExt cx="4048606" cy="3809999"/>
              </a:xfrm>
            </p:grpSpPr>
            <p:sp>
              <p:nvSpPr>
                <p:cNvPr id="1060" name="Google Shape;1060;p25"/>
                <p:cNvSpPr/>
                <p:nvPr/>
              </p:nvSpPr>
              <p:spPr>
                <a:xfrm>
                  <a:off x="6103696" y="3044290"/>
                  <a:ext cx="4048606" cy="3525212"/>
                </a:xfrm>
                <a:custGeom>
                  <a:rect b="b" l="l" r="r" t="t"/>
                  <a:pathLst>
                    <a:path extrusionOk="0" h="3525212" w="4048606">
                      <a:moveTo>
                        <a:pt x="0" y="307879"/>
                      </a:moveTo>
                      <a:cubicBezTo>
                        <a:pt x="0" y="138545"/>
                        <a:pt x="138545" y="0"/>
                        <a:pt x="307879" y="0"/>
                      </a:cubicBezTo>
                      <a:lnTo>
                        <a:pt x="3740727" y="0"/>
                      </a:lnTo>
                      <a:cubicBezTo>
                        <a:pt x="3910061" y="0"/>
                        <a:pt x="4048606" y="138545"/>
                        <a:pt x="4048606" y="307879"/>
                      </a:cubicBezTo>
                      <a:lnTo>
                        <a:pt x="4048606" y="3217333"/>
                      </a:lnTo>
                      <a:cubicBezTo>
                        <a:pt x="4048606" y="3386667"/>
                        <a:pt x="3910061" y="3525212"/>
                        <a:pt x="3740727" y="3525212"/>
                      </a:cubicBezTo>
                      <a:lnTo>
                        <a:pt x="307879" y="3525212"/>
                      </a:lnTo>
                      <a:cubicBezTo>
                        <a:pt x="138545" y="3525212"/>
                        <a:pt x="0" y="3386667"/>
                        <a:pt x="0" y="3217333"/>
                      </a:cubicBezTo>
                      <a:lnTo>
                        <a:pt x="0" y="307879"/>
                      </a:lnTo>
                      <a:close/>
                    </a:path>
                  </a:pathLst>
                </a:custGeom>
                <a:solidFill>
                  <a:srgbClr val="F79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61" name="Google Shape;1061;p25"/>
                <p:cNvSpPr/>
                <p:nvPr/>
              </p:nvSpPr>
              <p:spPr>
                <a:xfrm>
                  <a:off x="7835515" y="6561805"/>
                  <a:ext cx="584969" cy="292484"/>
                </a:xfrm>
                <a:custGeom>
                  <a:rect b="b" l="l" r="r" t="t"/>
                  <a:pathLst>
                    <a:path extrusionOk="0" h="292484" w="584969">
                      <a:moveTo>
                        <a:pt x="0" y="0"/>
                      </a:moveTo>
                      <a:lnTo>
                        <a:pt x="292485" y="292485"/>
                      </a:lnTo>
                      <a:lnTo>
                        <a:pt x="584970" y="0"/>
                      </a:lnTo>
                      <a:close/>
                    </a:path>
                  </a:pathLst>
                </a:custGeom>
                <a:solidFill>
                  <a:srgbClr val="F79466"/>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62" name="Google Shape;1062;p25"/>
              <p:cNvSpPr/>
              <p:nvPr/>
            </p:nvSpPr>
            <p:spPr>
              <a:xfrm>
                <a:off x="6103696" y="3721623"/>
                <a:ext cx="4048606" cy="2370666"/>
              </a:xfrm>
              <a:custGeom>
                <a:rect b="b" l="l" r="r" t="t"/>
                <a:pathLst>
                  <a:path extrusionOk="0" h="2370666" w="4048606">
                    <a:moveTo>
                      <a:pt x="0" y="0"/>
                    </a:moveTo>
                    <a:lnTo>
                      <a:pt x="4048606" y="0"/>
                    </a:lnTo>
                    <a:lnTo>
                      <a:pt x="4048606" y="2370667"/>
                    </a:lnTo>
                    <a:lnTo>
                      <a:pt x="0" y="2370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63" name="Google Shape;1063;p25"/>
              <p:cNvSpPr/>
              <p:nvPr/>
            </p:nvSpPr>
            <p:spPr>
              <a:xfrm>
                <a:off x="6103696" y="3775502"/>
                <a:ext cx="4048606" cy="2255212"/>
              </a:xfrm>
              <a:custGeom>
                <a:rect b="b" l="l" r="r" t="t"/>
                <a:pathLst>
                  <a:path extrusionOk="0" h="2255212" w="4048606">
                    <a:moveTo>
                      <a:pt x="0" y="0"/>
                    </a:moveTo>
                    <a:lnTo>
                      <a:pt x="4048606" y="0"/>
                    </a:lnTo>
                    <a:lnTo>
                      <a:pt x="4048606" y="2255212"/>
                    </a:lnTo>
                    <a:lnTo>
                      <a:pt x="0" y="2255212"/>
                    </a:lnTo>
                    <a:close/>
                  </a:path>
                </a:pathLst>
              </a:custGeom>
              <a:solidFill>
                <a:srgbClr val="D6785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64" name="Google Shape;1064;p25"/>
            <p:cNvSpPr txBox="1"/>
            <p:nvPr/>
          </p:nvSpPr>
          <p:spPr>
            <a:xfrm>
              <a:off x="6599256" y="4147230"/>
              <a:ext cx="3057695" cy="1597938"/>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chemeClr val="lt1"/>
                  </a:solidFill>
                  <a:latin typeface="Open Sans"/>
                  <a:ea typeface="Open Sans"/>
                  <a:cs typeface="Open Sans"/>
                  <a:sym typeface="Open Sans"/>
                </a:rPr>
                <a:t>A</a:t>
              </a:r>
              <a:r>
                <a:rPr b="0" i="0" lang="en-US" sz="2200">
                  <a:solidFill>
                    <a:schemeClr val="lt1"/>
                  </a:solidFill>
                  <a:latin typeface="Open Sans"/>
                  <a:ea typeface="Open Sans"/>
                  <a:cs typeface="Open Sans"/>
                  <a:sym typeface="Open Sans"/>
                </a:rPr>
                <a:t>dapts worker nodes  to task demands</a:t>
              </a:r>
              <a:endParaRPr/>
            </a:p>
            <a:p>
              <a:pPr indent="0" lvl="0" marL="0" marR="0" rtl="0" algn="ctr">
                <a:lnSpc>
                  <a:spcPct val="113000"/>
                </a:lnSpc>
                <a:spcBef>
                  <a:spcPts val="0"/>
                </a:spcBef>
                <a:spcAft>
                  <a:spcPts val="0"/>
                </a:spcAft>
                <a:buNone/>
              </a:pPr>
              <a:r>
                <a:rPr lang="en-US" sz="2200">
                  <a:solidFill>
                    <a:schemeClr val="lt1"/>
                  </a:solidFill>
                  <a:latin typeface="Open Sans"/>
                  <a:ea typeface="Open Sans"/>
                  <a:cs typeface="Open Sans"/>
                  <a:sym typeface="Open Sans"/>
                </a:rPr>
                <a:t>with an </a:t>
              </a:r>
              <a:endParaRPr/>
            </a:p>
            <a:p>
              <a:pPr indent="0" lvl="0" marL="0" marR="0" rtl="0" algn="ctr">
                <a:lnSpc>
                  <a:spcPct val="113000"/>
                </a:lnSpc>
                <a:spcBef>
                  <a:spcPts val="0"/>
                </a:spcBef>
                <a:spcAft>
                  <a:spcPts val="0"/>
                </a:spcAft>
                <a:buNone/>
              </a:pPr>
              <a:r>
                <a:rPr lang="en-US" sz="2200">
                  <a:solidFill>
                    <a:schemeClr val="lt1"/>
                  </a:solidFill>
                  <a:latin typeface="Open Sans"/>
                  <a:ea typeface="Open Sans"/>
                  <a:cs typeface="Open Sans"/>
                  <a:sym typeface="Open Sans"/>
                </a:rPr>
                <a:t>auto-scaling feature</a:t>
              </a:r>
              <a:endParaRPr sz="2200">
                <a:solidFill>
                  <a:schemeClr val="lt1"/>
                </a:solidFill>
                <a:latin typeface="Open Sans"/>
                <a:ea typeface="Open Sans"/>
                <a:cs typeface="Open Sans"/>
                <a:sym typeface="Open Sans"/>
              </a:endParaRPr>
            </a:p>
          </p:txBody>
        </p:sp>
      </p:grpSp>
      <p:grpSp>
        <p:nvGrpSpPr>
          <p:cNvPr id="1065" name="Google Shape;1065;p25"/>
          <p:cNvGrpSpPr/>
          <p:nvPr/>
        </p:nvGrpSpPr>
        <p:grpSpPr>
          <a:xfrm>
            <a:off x="8350709" y="2956272"/>
            <a:ext cx="3345955" cy="3231455"/>
            <a:chOff x="10513424" y="3383593"/>
            <a:chExt cx="3345955" cy="3231455"/>
          </a:xfrm>
        </p:grpSpPr>
        <p:grpSp>
          <p:nvGrpSpPr>
            <p:cNvPr id="1066" name="Google Shape;1066;p25"/>
            <p:cNvGrpSpPr/>
            <p:nvPr/>
          </p:nvGrpSpPr>
          <p:grpSpPr>
            <a:xfrm>
              <a:off x="10513424" y="3383593"/>
              <a:ext cx="3345955" cy="3231455"/>
              <a:chOff x="10567939" y="3044290"/>
              <a:chExt cx="4048606" cy="3910060"/>
            </a:xfrm>
          </p:grpSpPr>
          <p:sp>
            <p:nvSpPr>
              <p:cNvPr id="1067" name="Google Shape;1067;p25"/>
              <p:cNvSpPr/>
              <p:nvPr/>
            </p:nvSpPr>
            <p:spPr>
              <a:xfrm>
                <a:off x="11707090" y="6769623"/>
                <a:ext cx="1770303" cy="184727"/>
              </a:xfrm>
              <a:custGeom>
                <a:rect b="b" l="l" r="r" t="t"/>
                <a:pathLst>
                  <a:path extrusionOk="0" h="184727" w="1770303">
                    <a:moveTo>
                      <a:pt x="1770303" y="92364"/>
                    </a:moveTo>
                    <a:cubicBezTo>
                      <a:pt x="1770303" y="143375"/>
                      <a:pt x="1374007" y="184727"/>
                      <a:pt x="885152" y="184727"/>
                    </a:cubicBezTo>
                    <a:cubicBezTo>
                      <a:pt x="396296" y="184727"/>
                      <a:pt x="0" y="143375"/>
                      <a:pt x="0" y="92364"/>
                    </a:cubicBezTo>
                    <a:cubicBezTo>
                      <a:pt x="0" y="41352"/>
                      <a:pt x="396296" y="0"/>
                      <a:pt x="885152" y="0"/>
                    </a:cubicBezTo>
                    <a:cubicBezTo>
                      <a:pt x="1374007" y="0"/>
                      <a:pt x="1770303" y="41352"/>
                      <a:pt x="1770303" y="92364"/>
                    </a:cubicBezTo>
                    <a:close/>
                  </a:path>
                </a:pathLst>
              </a:custGeom>
              <a:solidFill>
                <a:srgbClr val="D7E1E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nvGrpSpPr>
              <p:cNvPr id="1068" name="Google Shape;1068;p25"/>
              <p:cNvGrpSpPr/>
              <p:nvPr/>
            </p:nvGrpSpPr>
            <p:grpSpPr>
              <a:xfrm>
                <a:off x="10567939" y="3044290"/>
                <a:ext cx="4048606" cy="3809999"/>
                <a:chOff x="10567939" y="3044290"/>
                <a:chExt cx="4048606" cy="3809999"/>
              </a:xfrm>
            </p:grpSpPr>
            <p:sp>
              <p:nvSpPr>
                <p:cNvPr id="1069" name="Google Shape;1069;p25"/>
                <p:cNvSpPr/>
                <p:nvPr/>
              </p:nvSpPr>
              <p:spPr>
                <a:xfrm>
                  <a:off x="10567939" y="3044290"/>
                  <a:ext cx="4048606" cy="3525212"/>
                </a:xfrm>
                <a:custGeom>
                  <a:rect b="b" l="l" r="r" t="t"/>
                  <a:pathLst>
                    <a:path extrusionOk="0" h="3525212" w="4048606">
                      <a:moveTo>
                        <a:pt x="0" y="307879"/>
                      </a:moveTo>
                      <a:cubicBezTo>
                        <a:pt x="0" y="138545"/>
                        <a:pt x="138545" y="0"/>
                        <a:pt x="307879" y="0"/>
                      </a:cubicBezTo>
                      <a:lnTo>
                        <a:pt x="3740727" y="0"/>
                      </a:lnTo>
                      <a:cubicBezTo>
                        <a:pt x="3910061" y="0"/>
                        <a:pt x="4048606" y="138545"/>
                        <a:pt x="4048606" y="307879"/>
                      </a:cubicBezTo>
                      <a:lnTo>
                        <a:pt x="4048606" y="3217333"/>
                      </a:lnTo>
                      <a:cubicBezTo>
                        <a:pt x="4048606" y="3386667"/>
                        <a:pt x="3910061" y="3525212"/>
                        <a:pt x="3740727" y="3525212"/>
                      </a:cubicBezTo>
                      <a:lnTo>
                        <a:pt x="307879" y="3525212"/>
                      </a:lnTo>
                      <a:cubicBezTo>
                        <a:pt x="138545" y="3525212"/>
                        <a:pt x="0" y="3386667"/>
                        <a:pt x="0" y="3217333"/>
                      </a:cubicBezTo>
                      <a:lnTo>
                        <a:pt x="0" y="307879"/>
                      </a:lnTo>
                      <a:close/>
                    </a:path>
                  </a:pathLst>
                </a:custGeom>
                <a:solidFill>
                  <a:srgbClr val="91E1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70" name="Google Shape;1070;p25"/>
                <p:cNvSpPr/>
                <p:nvPr/>
              </p:nvSpPr>
              <p:spPr>
                <a:xfrm>
                  <a:off x="12299757" y="6561805"/>
                  <a:ext cx="584969" cy="292484"/>
                </a:xfrm>
                <a:custGeom>
                  <a:rect b="b" l="l" r="r" t="t"/>
                  <a:pathLst>
                    <a:path extrusionOk="0" h="292484" w="584969">
                      <a:moveTo>
                        <a:pt x="0" y="0"/>
                      </a:moveTo>
                      <a:lnTo>
                        <a:pt x="292485" y="292485"/>
                      </a:lnTo>
                      <a:lnTo>
                        <a:pt x="584970" y="0"/>
                      </a:lnTo>
                      <a:close/>
                    </a:path>
                  </a:pathLst>
                </a:custGeom>
                <a:solidFill>
                  <a:srgbClr val="91E1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71" name="Google Shape;1071;p25"/>
              <p:cNvSpPr/>
              <p:nvPr/>
            </p:nvSpPr>
            <p:spPr>
              <a:xfrm>
                <a:off x="10567939" y="3721623"/>
                <a:ext cx="4048606" cy="2370666"/>
              </a:xfrm>
              <a:custGeom>
                <a:rect b="b" l="l" r="r" t="t"/>
                <a:pathLst>
                  <a:path extrusionOk="0" h="2370666" w="4048606">
                    <a:moveTo>
                      <a:pt x="0" y="0"/>
                    </a:moveTo>
                    <a:lnTo>
                      <a:pt x="4048606" y="0"/>
                    </a:lnTo>
                    <a:lnTo>
                      <a:pt x="4048606" y="2370667"/>
                    </a:lnTo>
                    <a:lnTo>
                      <a:pt x="0" y="2370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72" name="Google Shape;1072;p25"/>
              <p:cNvSpPr/>
              <p:nvPr/>
            </p:nvSpPr>
            <p:spPr>
              <a:xfrm>
                <a:off x="10567939" y="3775502"/>
                <a:ext cx="4048606" cy="2255212"/>
              </a:xfrm>
              <a:custGeom>
                <a:rect b="b" l="l" r="r" t="t"/>
                <a:pathLst>
                  <a:path extrusionOk="0" h="2255212" w="4048606">
                    <a:moveTo>
                      <a:pt x="0" y="0"/>
                    </a:moveTo>
                    <a:lnTo>
                      <a:pt x="4048606" y="0"/>
                    </a:lnTo>
                    <a:lnTo>
                      <a:pt x="4048606" y="2255212"/>
                    </a:lnTo>
                    <a:lnTo>
                      <a:pt x="0" y="2255212"/>
                    </a:lnTo>
                    <a:close/>
                  </a:path>
                </a:pathLst>
              </a:custGeom>
              <a:solidFill>
                <a:srgbClr val="419BA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73" name="Google Shape;1073;p25"/>
            <p:cNvSpPr txBox="1"/>
            <p:nvPr/>
          </p:nvSpPr>
          <p:spPr>
            <a:xfrm>
              <a:off x="10601039" y="4141403"/>
              <a:ext cx="3170721" cy="1599733"/>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b="0" i="0" lang="en-US" sz="2200">
                  <a:solidFill>
                    <a:schemeClr val="lt1"/>
                  </a:solidFill>
                  <a:latin typeface="Open Sans"/>
                  <a:ea typeface="Open Sans"/>
                  <a:cs typeface="Open Sans"/>
                  <a:sym typeface="Open Sans"/>
                </a:rPr>
                <a:t>Employs Apache Spark for efficient parallel processing of extensive data sets</a:t>
              </a:r>
              <a:endParaRPr/>
            </a:p>
          </p:txBody>
        </p:sp>
      </p:grpSp>
      <p:grpSp>
        <p:nvGrpSpPr>
          <p:cNvPr id="1074" name="Google Shape;1074;p25"/>
          <p:cNvGrpSpPr/>
          <p:nvPr/>
        </p:nvGrpSpPr>
        <p:grpSpPr>
          <a:xfrm>
            <a:off x="12108417" y="2956272"/>
            <a:ext cx="3345955" cy="3231455"/>
            <a:chOff x="10513424" y="3383593"/>
            <a:chExt cx="3345955" cy="3231455"/>
          </a:xfrm>
        </p:grpSpPr>
        <p:grpSp>
          <p:nvGrpSpPr>
            <p:cNvPr id="1075" name="Google Shape;1075;p25"/>
            <p:cNvGrpSpPr/>
            <p:nvPr/>
          </p:nvGrpSpPr>
          <p:grpSpPr>
            <a:xfrm>
              <a:off x="10513424" y="3383593"/>
              <a:ext cx="3345955" cy="3231455"/>
              <a:chOff x="10567939" y="3044290"/>
              <a:chExt cx="4048606" cy="3910060"/>
            </a:xfrm>
          </p:grpSpPr>
          <p:sp>
            <p:nvSpPr>
              <p:cNvPr id="1076" name="Google Shape;1076;p25"/>
              <p:cNvSpPr/>
              <p:nvPr/>
            </p:nvSpPr>
            <p:spPr>
              <a:xfrm>
                <a:off x="11707090" y="6769623"/>
                <a:ext cx="1770303" cy="184727"/>
              </a:xfrm>
              <a:custGeom>
                <a:rect b="b" l="l" r="r" t="t"/>
                <a:pathLst>
                  <a:path extrusionOk="0" h="184727" w="1770303">
                    <a:moveTo>
                      <a:pt x="1770303" y="92364"/>
                    </a:moveTo>
                    <a:cubicBezTo>
                      <a:pt x="1770303" y="143375"/>
                      <a:pt x="1374007" y="184727"/>
                      <a:pt x="885152" y="184727"/>
                    </a:cubicBezTo>
                    <a:cubicBezTo>
                      <a:pt x="396296" y="184727"/>
                      <a:pt x="0" y="143375"/>
                      <a:pt x="0" y="92364"/>
                    </a:cubicBezTo>
                    <a:cubicBezTo>
                      <a:pt x="0" y="41352"/>
                      <a:pt x="396296" y="0"/>
                      <a:pt x="885152" y="0"/>
                    </a:cubicBezTo>
                    <a:cubicBezTo>
                      <a:pt x="1374007" y="0"/>
                      <a:pt x="1770303" y="41352"/>
                      <a:pt x="1770303" y="92364"/>
                    </a:cubicBezTo>
                    <a:close/>
                  </a:path>
                </a:pathLst>
              </a:custGeom>
              <a:solidFill>
                <a:srgbClr val="D7E1E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nvGrpSpPr>
              <p:cNvPr id="1077" name="Google Shape;1077;p25"/>
              <p:cNvGrpSpPr/>
              <p:nvPr/>
            </p:nvGrpSpPr>
            <p:grpSpPr>
              <a:xfrm>
                <a:off x="10567939" y="3044290"/>
                <a:ext cx="4048606" cy="3809999"/>
                <a:chOff x="10567939" y="3044290"/>
                <a:chExt cx="4048606" cy="3809999"/>
              </a:xfrm>
            </p:grpSpPr>
            <p:sp>
              <p:nvSpPr>
                <p:cNvPr id="1078" name="Google Shape;1078;p25"/>
                <p:cNvSpPr/>
                <p:nvPr/>
              </p:nvSpPr>
              <p:spPr>
                <a:xfrm>
                  <a:off x="10567939" y="3044290"/>
                  <a:ext cx="4048606" cy="3525212"/>
                </a:xfrm>
                <a:custGeom>
                  <a:rect b="b" l="l" r="r" t="t"/>
                  <a:pathLst>
                    <a:path extrusionOk="0" h="3525212" w="4048606">
                      <a:moveTo>
                        <a:pt x="0" y="307879"/>
                      </a:moveTo>
                      <a:cubicBezTo>
                        <a:pt x="0" y="138545"/>
                        <a:pt x="138545" y="0"/>
                        <a:pt x="307879" y="0"/>
                      </a:cubicBezTo>
                      <a:lnTo>
                        <a:pt x="3740727" y="0"/>
                      </a:lnTo>
                      <a:cubicBezTo>
                        <a:pt x="3910061" y="0"/>
                        <a:pt x="4048606" y="138545"/>
                        <a:pt x="4048606" y="307879"/>
                      </a:cubicBezTo>
                      <a:lnTo>
                        <a:pt x="4048606" y="3217333"/>
                      </a:lnTo>
                      <a:cubicBezTo>
                        <a:pt x="4048606" y="3386667"/>
                        <a:pt x="3910061" y="3525212"/>
                        <a:pt x="3740727" y="3525212"/>
                      </a:cubicBezTo>
                      <a:lnTo>
                        <a:pt x="307879" y="3525212"/>
                      </a:lnTo>
                      <a:cubicBezTo>
                        <a:pt x="138545" y="3525212"/>
                        <a:pt x="0" y="3386667"/>
                        <a:pt x="0" y="3217333"/>
                      </a:cubicBezTo>
                      <a:lnTo>
                        <a:pt x="0" y="307879"/>
                      </a:lnTo>
                      <a:close/>
                    </a:path>
                  </a:pathLst>
                </a:custGeom>
                <a:solidFill>
                  <a:srgbClr val="DECFB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79" name="Google Shape;1079;p25"/>
                <p:cNvSpPr/>
                <p:nvPr/>
              </p:nvSpPr>
              <p:spPr>
                <a:xfrm>
                  <a:off x="12299757" y="6561805"/>
                  <a:ext cx="584969" cy="292484"/>
                </a:xfrm>
                <a:custGeom>
                  <a:rect b="b" l="l" r="r" t="t"/>
                  <a:pathLst>
                    <a:path extrusionOk="0" h="292484" w="584969">
                      <a:moveTo>
                        <a:pt x="0" y="0"/>
                      </a:moveTo>
                      <a:lnTo>
                        <a:pt x="292485" y="292485"/>
                      </a:lnTo>
                      <a:lnTo>
                        <a:pt x="584970" y="0"/>
                      </a:lnTo>
                      <a:close/>
                    </a:path>
                  </a:pathLst>
                </a:custGeom>
                <a:solidFill>
                  <a:srgbClr val="DECFBC"/>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80" name="Google Shape;1080;p25"/>
              <p:cNvSpPr/>
              <p:nvPr/>
            </p:nvSpPr>
            <p:spPr>
              <a:xfrm>
                <a:off x="10567939" y="3721623"/>
                <a:ext cx="4048606" cy="2370666"/>
              </a:xfrm>
              <a:custGeom>
                <a:rect b="b" l="l" r="r" t="t"/>
                <a:pathLst>
                  <a:path extrusionOk="0" h="2370666" w="4048606">
                    <a:moveTo>
                      <a:pt x="0" y="0"/>
                    </a:moveTo>
                    <a:lnTo>
                      <a:pt x="4048606" y="0"/>
                    </a:lnTo>
                    <a:lnTo>
                      <a:pt x="4048606" y="2370667"/>
                    </a:lnTo>
                    <a:lnTo>
                      <a:pt x="0" y="237066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081" name="Google Shape;1081;p25"/>
              <p:cNvSpPr/>
              <p:nvPr/>
            </p:nvSpPr>
            <p:spPr>
              <a:xfrm>
                <a:off x="10567939" y="3775502"/>
                <a:ext cx="4048606" cy="2255212"/>
              </a:xfrm>
              <a:custGeom>
                <a:rect b="b" l="l" r="r" t="t"/>
                <a:pathLst>
                  <a:path extrusionOk="0" h="2255212" w="4048606">
                    <a:moveTo>
                      <a:pt x="0" y="0"/>
                    </a:moveTo>
                    <a:lnTo>
                      <a:pt x="4048606" y="0"/>
                    </a:lnTo>
                    <a:lnTo>
                      <a:pt x="4048606" y="2255212"/>
                    </a:lnTo>
                    <a:lnTo>
                      <a:pt x="0" y="2255212"/>
                    </a:lnTo>
                    <a:close/>
                  </a:path>
                </a:pathLst>
              </a:custGeom>
              <a:solidFill>
                <a:srgbClr val="B5926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1082" name="Google Shape;1082;p25"/>
            <p:cNvSpPr txBox="1"/>
            <p:nvPr/>
          </p:nvSpPr>
          <p:spPr>
            <a:xfrm>
              <a:off x="10601039" y="4114105"/>
              <a:ext cx="3170721" cy="1599733"/>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b="0" i="0" lang="en-US" sz="2200">
                  <a:solidFill>
                    <a:schemeClr val="lt1"/>
                  </a:solidFill>
                  <a:latin typeface="Open Sans"/>
                  <a:ea typeface="Open Sans"/>
                  <a:cs typeface="Open Sans"/>
                  <a:sym typeface="Open Sans"/>
                </a:rPr>
                <a:t>Employs Apache Spark for efficient parallel processing of extensive data sets</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2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Clusters on Databricks</a:t>
            </a:r>
            <a:endParaRPr/>
          </a:p>
        </p:txBody>
      </p:sp>
      <p:sp>
        <p:nvSpPr>
          <p:cNvPr id="1089" name="Google Shape;1089;p26"/>
          <p:cNvSpPr/>
          <p:nvPr/>
        </p:nvSpPr>
        <p:spPr>
          <a:xfrm>
            <a:off x="5892799" y="816324"/>
            <a:ext cx="44768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1090" name="Google Shape;1090;p26"/>
          <p:cNvPicPr preferRelativeResize="0"/>
          <p:nvPr/>
        </p:nvPicPr>
        <p:blipFill rotWithShape="1">
          <a:blip r:embed="rId3">
            <a:alphaModFix/>
          </a:blip>
          <a:srcRect b="0" l="0" r="0" t="0"/>
          <a:stretch/>
        </p:blipFill>
        <p:spPr>
          <a:xfrm>
            <a:off x="2563300" y="1503568"/>
            <a:ext cx="11051100" cy="6214265"/>
          </a:xfrm>
          <a:prstGeom prst="rect">
            <a:avLst/>
          </a:prstGeom>
          <a:noFill/>
          <a:ln>
            <a:noFill/>
          </a:ln>
        </p:spPr>
      </p:pic>
      <p:sp>
        <p:nvSpPr>
          <p:cNvPr id="1091" name="Google Shape;1091;p26"/>
          <p:cNvSpPr txBox="1"/>
          <p:nvPr/>
        </p:nvSpPr>
        <p:spPr>
          <a:xfrm>
            <a:off x="781404" y="8379023"/>
            <a:ext cx="24978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sp>
        <p:nvSpPr>
          <p:cNvPr id="1092" name="Google Shape;1092;p26"/>
          <p:cNvSpPr/>
          <p:nvPr/>
        </p:nvSpPr>
        <p:spPr>
          <a:xfrm>
            <a:off x="4034263" y="8210074"/>
            <a:ext cx="8187474" cy="476726"/>
          </a:xfrm>
          <a:prstGeom prst="roundRect">
            <a:avLst>
              <a:gd fmla="val 16667" name="adj"/>
            </a:avLst>
          </a:prstGeom>
          <a:solidFill>
            <a:srgbClr val="33546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a:solidFill>
                  <a:schemeClr val="lt1"/>
                </a:solidFill>
                <a:latin typeface="Open Sans"/>
                <a:ea typeface="Open Sans"/>
                <a:cs typeface="Open Sans"/>
                <a:sym typeface="Open Sans"/>
              </a:rPr>
              <a:t>Cluster management section of the </a:t>
            </a:r>
            <a:r>
              <a:rPr lang="en-US" sz="2200">
                <a:solidFill>
                  <a:schemeClr val="lt1"/>
                </a:solidFill>
                <a:latin typeface="Open Sans"/>
                <a:ea typeface="Open Sans"/>
                <a:cs typeface="Open Sans"/>
                <a:sym typeface="Open Sans"/>
              </a:rPr>
              <a:t>D</a:t>
            </a:r>
            <a:r>
              <a:rPr b="0" i="0" lang="en-US" sz="2200">
                <a:solidFill>
                  <a:schemeClr val="lt1"/>
                </a:solidFill>
                <a:latin typeface="Open Sans"/>
                <a:ea typeface="Open Sans"/>
                <a:cs typeface="Open Sans"/>
                <a:sym typeface="Open Sans"/>
              </a:rPr>
              <a:t>atabricks platform</a:t>
            </a:r>
            <a:endParaRPr sz="2200">
              <a:solidFill>
                <a:schemeClr val="lt1"/>
              </a:solidFill>
              <a:latin typeface="Open Sans"/>
              <a:ea typeface="Open Sans"/>
              <a:cs typeface="Open Sans"/>
              <a:sym typeface="Open Sans"/>
            </a:endParaRPr>
          </a:p>
        </p:txBody>
      </p:sp>
      <p:sp>
        <p:nvSpPr>
          <p:cNvPr id="1093" name="Google Shape;1093;p26"/>
          <p:cNvSpPr/>
          <p:nvPr/>
        </p:nvSpPr>
        <p:spPr>
          <a:xfrm>
            <a:off x="5626100" y="816324"/>
            <a:ext cx="50066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2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Jobs</a:t>
            </a:r>
            <a:endParaRPr/>
          </a:p>
        </p:txBody>
      </p:sp>
      <p:sp>
        <p:nvSpPr>
          <p:cNvPr id="1100" name="Google Shape;1100;p27"/>
          <p:cNvSpPr/>
          <p:nvPr/>
        </p:nvSpPr>
        <p:spPr>
          <a:xfrm>
            <a:off x="7644071" y="816324"/>
            <a:ext cx="9742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101" name="Google Shape;1101;p27"/>
          <p:cNvSpPr txBox="1"/>
          <p:nvPr/>
        </p:nvSpPr>
        <p:spPr>
          <a:xfrm>
            <a:off x="2182102" y="1237158"/>
            <a:ext cx="12349839"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2200">
                <a:solidFill>
                  <a:srgbClr val="3F3F3F"/>
                </a:solidFill>
                <a:latin typeface="Open Sans"/>
                <a:ea typeface="Open Sans"/>
                <a:cs typeface="Open Sans"/>
                <a:sym typeface="Open Sans"/>
              </a:rPr>
              <a:t>They are scheduled or one-time data processing tasks designed to automate workflows, execute notebooks, JAR files, or Python scripts. The following are the use cases:</a:t>
            </a:r>
            <a:endParaRPr/>
          </a:p>
        </p:txBody>
      </p:sp>
      <p:sp>
        <p:nvSpPr>
          <p:cNvPr id="1102" name="Google Shape;1102;p27"/>
          <p:cNvSpPr/>
          <p:nvPr/>
        </p:nvSpPr>
        <p:spPr>
          <a:xfrm>
            <a:off x="1601120" y="3292749"/>
            <a:ext cx="3262751" cy="3033723"/>
          </a:xfrm>
          <a:custGeom>
            <a:rect b="b" l="l" r="r" t="t"/>
            <a:pathLst>
              <a:path extrusionOk="0" h="3033723" w="3262751">
                <a:moveTo>
                  <a:pt x="3179481" y="1745852"/>
                </a:moveTo>
                <a:lnTo>
                  <a:pt x="2917868" y="1745852"/>
                </a:lnTo>
                <a:cubicBezTo>
                  <a:pt x="2917419" y="1745846"/>
                  <a:pt x="2916973" y="1745852"/>
                  <a:pt x="2916524" y="1745852"/>
                </a:cubicBezTo>
                <a:lnTo>
                  <a:pt x="2916348" y="1745852"/>
                </a:lnTo>
                <a:cubicBezTo>
                  <a:pt x="2916317" y="1745852"/>
                  <a:pt x="2916290" y="1745855"/>
                  <a:pt x="2916263" y="1745855"/>
                </a:cubicBezTo>
                <a:cubicBezTo>
                  <a:pt x="2914864" y="1745855"/>
                  <a:pt x="2913468" y="1745891"/>
                  <a:pt x="2912081" y="1745961"/>
                </a:cubicBezTo>
                <a:cubicBezTo>
                  <a:pt x="2912063" y="1745961"/>
                  <a:pt x="2912045" y="1745964"/>
                  <a:pt x="2912030" y="1745964"/>
                </a:cubicBezTo>
                <a:cubicBezTo>
                  <a:pt x="2910664" y="1746034"/>
                  <a:pt x="2909305" y="1746137"/>
                  <a:pt x="2907951" y="1746274"/>
                </a:cubicBezTo>
                <a:cubicBezTo>
                  <a:pt x="2907845" y="1746286"/>
                  <a:pt x="2907742" y="1746298"/>
                  <a:pt x="2907632" y="1746310"/>
                </a:cubicBezTo>
                <a:cubicBezTo>
                  <a:pt x="2906403" y="1746441"/>
                  <a:pt x="2905184" y="1746592"/>
                  <a:pt x="2903967" y="1746777"/>
                </a:cubicBezTo>
                <a:cubicBezTo>
                  <a:pt x="2903712" y="1746814"/>
                  <a:pt x="2903457" y="1746856"/>
                  <a:pt x="2903202" y="1746896"/>
                </a:cubicBezTo>
                <a:cubicBezTo>
                  <a:pt x="2902158" y="1747063"/>
                  <a:pt x="2901120" y="1747248"/>
                  <a:pt x="2900088" y="1747454"/>
                </a:cubicBezTo>
                <a:cubicBezTo>
                  <a:pt x="2899670" y="1747536"/>
                  <a:pt x="2899257" y="1747627"/>
                  <a:pt x="2898838" y="1747715"/>
                </a:cubicBezTo>
                <a:cubicBezTo>
                  <a:pt x="2897985" y="1747897"/>
                  <a:pt x="2897139" y="1748091"/>
                  <a:pt x="2896295" y="1748301"/>
                </a:cubicBezTo>
                <a:cubicBezTo>
                  <a:pt x="2895722" y="1748443"/>
                  <a:pt x="2895148" y="1748592"/>
                  <a:pt x="2894578" y="1748747"/>
                </a:cubicBezTo>
                <a:cubicBezTo>
                  <a:pt x="2893907" y="1748932"/>
                  <a:pt x="2893239" y="1749117"/>
                  <a:pt x="2892575" y="1749314"/>
                </a:cubicBezTo>
                <a:cubicBezTo>
                  <a:pt x="2891865" y="1749527"/>
                  <a:pt x="2891164" y="1749748"/>
                  <a:pt x="2890463" y="1749979"/>
                </a:cubicBezTo>
                <a:cubicBezTo>
                  <a:pt x="2889935" y="1750152"/>
                  <a:pt x="2889413" y="1750328"/>
                  <a:pt x="2888891" y="1750510"/>
                </a:cubicBezTo>
                <a:cubicBezTo>
                  <a:pt x="2888087" y="1750792"/>
                  <a:pt x="2887291" y="1751081"/>
                  <a:pt x="2886499" y="1751387"/>
                </a:cubicBezTo>
                <a:cubicBezTo>
                  <a:pt x="2886081" y="1751548"/>
                  <a:pt x="2885662" y="1751712"/>
                  <a:pt x="2885246" y="1751882"/>
                </a:cubicBezTo>
                <a:cubicBezTo>
                  <a:pt x="2884390" y="1752224"/>
                  <a:pt x="2883541" y="1752586"/>
                  <a:pt x="2882700" y="1752956"/>
                </a:cubicBezTo>
                <a:cubicBezTo>
                  <a:pt x="2882339" y="1753117"/>
                  <a:pt x="2881978" y="1753281"/>
                  <a:pt x="2881617" y="1753445"/>
                </a:cubicBezTo>
                <a:cubicBezTo>
                  <a:pt x="2880755" y="1753842"/>
                  <a:pt x="2879902" y="1754252"/>
                  <a:pt x="2879056" y="1754673"/>
                </a:cubicBezTo>
                <a:cubicBezTo>
                  <a:pt x="2878707" y="1754846"/>
                  <a:pt x="2878361" y="1755026"/>
                  <a:pt x="2878015" y="1755208"/>
                </a:cubicBezTo>
                <a:cubicBezTo>
                  <a:pt x="2877189" y="1755638"/>
                  <a:pt x="2876370" y="1756076"/>
                  <a:pt x="2875557" y="1756534"/>
                </a:cubicBezTo>
                <a:cubicBezTo>
                  <a:pt x="2875183" y="1756746"/>
                  <a:pt x="2874810" y="1756965"/>
                  <a:pt x="2874440" y="1757180"/>
                </a:cubicBezTo>
                <a:cubicBezTo>
                  <a:pt x="2873687" y="1757620"/>
                  <a:pt x="2872938" y="1758069"/>
                  <a:pt x="2872203" y="1758527"/>
                </a:cubicBezTo>
                <a:cubicBezTo>
                  <a:pt x="2871769" y="1758800"/>
                  <a:pt x="2871342" y="1759077"/>
                  <a:pt x="2870914" y="1759353"/>
                </a:cubicBezTo>
                <a:cubicBezTo>
                  <a:pt x="2870261" y="1759781"/>
                  <a:pt x="2869615" y="1760212"/>
                  <a:pt x="2868975" y="1760655"/>
                </a:cubicBezTo>
                <a:cubicBezTo>
                  <a:pt x="2868468" y="1761007"/>
                  <a:pt x="2867964" y="1761368"/>
                  <a:pt x="2867460" y="1761729"/>
                </a:cubicBezTo>
                <a:cubicBezTo>
                  <a:pt x="2866923" y="1762120"/>
                  <a:pt x="2866389" y="1762515"/>
                  <a:pt x="2865864" y="1762919"/>
                </a:cubicBezTo>
                <a:cubicBezTo>
                  <a:pt x="2865272" y="1763368"/>
                  <a:pt x="2864690" y="1763829"/>
                  <a:pt x="2864110" y="1764296"/>
                </a:cubicBezTo>
                <a:cubicBezTo>
                  <a:pt x="2863694" y="1764630"/>
                  <a:pt x="2863279" y="1764970"/>
                  <a:pt x="2862869" y="1765313"/>
                </a:cubicBezTo>
                <a:cubicBezTo>
                  <a:pt x="2862201" y="1765871"/>
                  <a:pt x="2861546" y="1766442"/>
                  <a:pt x="2860896" y="1767021"/>
                </a:cubicBezTo>
                <a:cubicBezTo>
                  <a:pt x="2860590" y="1767294"/>
                  <a:pt x="2860283" y="1767574"/>
                  <a:pt x="2859980" y="1767847"/>
                </a:cubicBezTo>
                <a:cubicBezTo>
                  <a:pt x="2859258" y="1768514"/>
                  <a:pt x="2858545" y="1769191"/>
                  <a:pt x="2857844" y="1769886"/>
                </a:cubicBezTo>
                <a:cubicBezTo>
                  <a:pt x="2857628" y="1770098"/>
                  <a:pt x="2857413" y="1770311"/>
                  <a:pt x="2857200" y="1770526"/>
                </a:cubicBezTo>
                <a:cubicBezTo>
                  <a:pt x="2856442" y="1771291"/>
                  <a:pt x="2855704" y="1772068"/>
                  <a:pt x="2854976" y="1772863"/>
                </a:cubicBezTo>
                <a:cubicBezTo>
                  <a:pt x="2854821" y="1773030"/>
                  <a:pt x="2854669" y="1773197"/>
                  <a:pt x="2854518" y="1773364"/>
                </a:cubicBezTo>
                <a:cubicBezTo>
                  <a:pt x="2853765" y="1774201"/>
                  <a:pt x="2853028" y="1775054"/>
                  <a:pt x="2852306" y="1775922"/>
                </a:cubicBezTo>
                <a:cubicBezTo>
                  <a:pt x="2852181" y="1776071"/>
                  <a:pt x="2852057" y="1776219"/>
                  <a:pt x="2851932" y="1776368"/>
                </a:cubicBezTo>
                <a:cubicBezTo>
                  <a:pt x="2851213" y="1777242"/>
                  <a:pt x="2850512" y="1778137"/>
                  <a:pt x="2849826" y="1779044"/>
                </a:cubicBezTo>
                <a:cubicBezTo>
                  <a:pt x="2849702" y="1779214"/>
                  <a:pt x="2849577" y="1779378"/>
                  <a:pt x="2849453" y="1779548"/>
                </a:cubicBezTo>
                <a:cubicBezTo>
                  <a:pt x="2848798" y="1780431"/>
                  <a:pt x="2848160" y="1781326"/>
                  <a:pt x="2847538" y="1782243"/>
                </a:cubicBezTo>
                <a:cubicBezTo>
                  <a:pt x="2847386" y="1782461"/>
                  <a:pt x="2847238" y="1782686"/>
                  <a:pt x="2847089" y="1782907"/>
                </a:cubicBezTo>
                <a:cubicBezTo>
                  <a:pt x="2846522" y="1783754"/>
                  <a:pt x="2845972" y="1784616"/>
                  <a:pt x="2845432" y="1785490"/>
                </a:cubicBezTo>
                <a:cubicBezTo>
                  <a:pt x="2845232" y="1785815"/>
                  <a:pt x="2845038" y="1786142"/>
                  <a:pt x="2844840" y="1786467"/>
                </a:cubicBezTo>
                <a:cubicBezTo>
                  <a:pt x="2844379" y="1787238"/>
                  <a:pt x="2843930" y="1788018"/>
                  <a:pt x="2843496" y="1788810"/>
                </a:cubicBezTo>
                <a:cubicBezTo>
                  <a:pt x="2843235" y="1789274"/>
                  <a:pt x="2842983" y="1789747"/>
                  <a:pt x="2842734" y="1790221"/>
                </a:cubicBezTo>
                <a:cubicBezTo>
                  <a:pt x="2842388" y="1790879"/>
                  <a:pt x="2842042" y="1791544"/>
                  <a:pt x="2841715" y="1792212"/>
                </a:cubicBezTo>
                <a:cubicBezTo>
                  <a:pt x="2841399" y="1792852"/>
                  <a:pt x="2841093" y="1793498"/>
                  <a:pt x="2840792" y="1794145"/>
                </a:cubicBezTo>
                <a:cubicBezTo>
                  <a:pt x="2840549" y="1794667"/>
                  <a:pt x="2840313" y="1795186"/>
                  <a:pt x="2840082" y="1795717"/>
                </a:cubicBezTo>
                <a:cubicBezTo>
                  <a:pt x="2839715" y="1796545"/>
                  <a:pt x="2839369" y="1797392"/>
                  <a:pt x="2839029" y="1798238"/>
                </a:cubicBezTo>
                <a:cubicBezTo>
                  <a:pt x="2838883" y="1798602"/>
                  <a:pt x="2838735" y="1798964"/>
                  <a:pt x="2838595" y="1799334"/>
                </a:cubicBezTo>
                <a:cubicBezTo>
                  <a:pt x="2838201" y="1800359"/>
                  <a:pt x="2837834" y="1801400"/>
                  <a:pt x="2837475" y="1802444"/>
                </a:cubicBezTo>
                <a:cubicBezTo>
                  <a:pt x="2837403" y="1802660"/>
                  <a:pt x="2837327" y="1802878"/>
                  <a:pt x="2837257" y="1803094"/>
                </a:cubicBezTo>
                <a:cubicBezTo>
                  <a:pt x="2836869" y="1804274"/>
                  <a:pt x="2836510" y="1805467"/>
                  <a:pt x="2836174" y="1806669"/>
                </a:cubicBezTo>
                <a:cubicBezTo>
                  <a:pt x="2836137" y="1806796"/>
                  <a:pt x="2836101" y="1806917"/>
                  <a:pt x="2836067" y="1807042"/>
                </a:cubicBezTo>
                <a:cubicBezTo>
                  <a:pt x="2835727" y="1808283"/>
                  <a:pt x="2835418" y="1809536"/>
                  <a:pt x="2835133" y="1810796"/>
                </a:cubicBezTo>
                <a:cubicBezTo>
                  <a:pt x="2835111" y="1810886"/>
                  <a:pt x="2835084" y="1810978"/>
                  <a:pt x="2835066" y="1811069"/>
                </a:cubicBezTo>
                <a:cubicBezTo>
                  <a:pt x="2699125" y="2423037"/>
                  <a:pt x="2144742" y="2867203"/>
                  <a:pt x="1516863" y="2867203"/>
                </a:cubicBezTo>
                <a:cubicBezTo>
                  <a:pt x="772289" y="2867203"/>
                  <a:pt x="166530" y="2261447"/>
                  <a:pt x="166530" y="1516873"/>
                </a:cubicBezTo>
                <a:cubicBezTo>
                  <a:pt x="166530" y="772295"/>
                  <a:pt x="772289" y="166536"/>
                  <a:pt x="1516863" y="166536"/>
                </a:cubicBezTo>
                <a:cubicBezTo>
                  <a:pt x="2144738" y="166536"/>
                  <a:pt x="2699125" y="610706"/>
                  <a:pt x="2835069" y="1222686"/>
                </a:cubicBezTo>
                <a:cubicBezTo>
                  <a:pt x="2856387" y="1318582"/>
                  <a:pt x="2867196" y="1417559"/>
                  <a:pt x="2867196" y="1516873"/>
                </a:cubicBezTo>
                <a:cubicBezTo>
                  <a:pt x="2867196" y="1562859"/>
                  <a:pt x="2904477" y="1600139"/>
                  <a:pt x="2950466" y="1600139"/>
                </a:cubicBezTo>
                <a:cubicBezTo>
                  <a:pt x="2996465" y="1600139"/>
                  <a:pt x="3033730" y="1562859"/>
                  <a:pt x="3033730" y="1516873"/>
                </a:cubicBezTo>
                <a:cubicBezTo>
                  <a:pt x="3033730" y="1405427"/>
                  <a:pt x="3021591" y="1294287"/>
                  <a:pt x="2997648" y="1186559"/>
                </a:cubicBezTo>
                <a:cubicBezTo>
                  <a:pt x="2960474" y="1019200"/>
                  <a:pt x="2895467" y="860420"/>
                  <a:pt x="2804447" y="714626"/>
                </a:cubicBezTo>
                <a:cubicBezTo>
                  <a:pt x="2715159" y="571608"/>
                  <a:pt x="2603419" y="445125"/>
                  <a:pt x="2472333" y="338692"/>
                </a:cubicBezTo>
                <a:cubicBezTo>
                  <a:pt x="2340073" y="231304"/>
                  <a:pt x="2192115" y="147615"/>
                  <a:pt x="2032570" y="89943"/>
                </a:cubicBezTo>
                <a:cubicBezTo>
                  <a:pt x="1867466" y="30261"/>
                  <a:pt x="1693960" y="0"/>
                  <a:pt x="1516866" y="0"/>
                </a:cubicBezTo>
                <a:cubicBezTo>
                  <a:pt x="1312124" y="0"/>
                  <a:pt x="1113461" y="40117"/>
                  <a:pt x="926402" y="119239"/>
                </a:cubicBezTo>
                <a:cubicBezTo>
                  <a:pt x="745764" y="195641"/>
                  <a:pt x="583552" y="305002"/>
                  <a:pt x="444272" y="444285"/>
                </a:cubicBezTo>
                <a:cubicBezTo>
                  <a:pt x="304996" y="583564"/>
                  <a:pt x="195635" y="745779"/>
                  <a:pt x="119233" y="926414"/>
                </a:cubicBezTo>
                <a:cubicBezTo>
                  <a:pt x="40114" y="1113476"/>
                  <a:pt x="0" y="1312134"/>
                  <a:pt x="0" y="1516869"/>
                </a:cubicBezTo>
                <a:cubicBezTo>
                  <a:pt x="0" y="1721605"/>
                  <a:pt x="40114" y="1920263"/>
                  <a:pt x="119233" y="2107322"/>
                </a:cubicBezTo>
                <a:cubicBezTo>
                  <a:pt x="195635" y="2287957"/>
                  <a:pt x="304993" y="2450169"/>
                  <a:pt x="444272" y="2589451"/>
                </a:cubicBezTo>
                <a:cubicBezTo>
                  <a:pt x="583552" y="2728731"/>
                  <a:pt x="745764" y="2838095"/>
                  <a:pt x="926402" y="2914497"/>
                </a:cubicBezTo>
                <a:cubicBezTo>
                  <a:pt x="1113464" y="2993607"/>
                  <a:pt x="1312124" y="3033724"/>
                  <a:pt x="1516866" y="3033724"/>
                </a:cubicBezTo>
                <a:cubicBezTo>
                  <a:pt x="1693960" y="3033724"/>
                  <a:pt x="1867466" y="3003469"/>
                  <a:pt x="2032570" y="2943809"/>
                </a:cubicBezTo>
                <a:cubicBezTo>
                  <a:pt x="2192112" y="2886121"/>
                  <a:pt x="2340070" y="2802432"/>
                  <a:pt x="2472333" y="2695041"/>
                </a:cubicBezTo>
                <a:cubicBezTo>
                  <a:pt x="2603419" y="2588611"/>
                  <a:pt x="2715159" y="2462128"/>
                  <a:pt x="2804447" y="2319107"/>
                </a:cubicBezTo>
                <a:cubicBezTo>
                  <a:pt x="2883562" y="2192382"/>
                  <a:pt x="2943007" y="2055843"/>
                  <a:pt x="2981625" y="1912391"/>
                </a:cubicBezTo>
                <a:lnTo>
                  <a:pt x="3179481" y="1912391"/>
                </a:lnTo>
                <a:cubicBezTo>
                  <a:pt x="3225456" y="1912391"/>
                  <a:pt x="3262751" y="1875111"/>
                  <a:pt x="3262751" y="1829122"/>
                </a:cubicBezTo>
                <a:cubicBezTo>
                  <a:pt x="3262751" y="1783132"/>
                  <a:pt x="3225456" y="1745852"/>
                  <a:pt x="3179481" y="1745852"/>
                </a:cubicBezTo>
                <a:close/>
              </a:path>
            </a:pathLst>
          </a:custGeom>
          <a:solidFill>
            <a:srgbClr val="729B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3" name="Google Shape;1103;p27"/>
          <p:cNvSpPr/>
          <p:nvPr/>
        </p:nvSpPr>
        <p:spPr>
          <a:xfrm>
            <a:off x="4865253" y="3292746"/>
            <a:ext cx="3262747" cy="1600139"/>
          </a:xfrm>
          <a:custGeom>
            <a:rect b="b" l="l" r="r" t="t"/>
            <a:pathLst>
              <a:path extrusionOk="0" h="1600139" w="3262747">
                <a:moveTo>
                  <a:pt x="345976" y="1287881"/>
                </a:moveTo>
                <a:lnTo>
                  <a:pt x="346400" y="1287881"/>
                </a:lnTo>
                <a:cubicBezTo>
                  <a:pt x="346461" y="1287881"/>
                  <a:pt x="346522" y="1287875"/>
                  <a:pt x="346582" y="1287875"/>
                </a:cubicBezTo>
                <a:cubicBezTo>
                  <a:pt x="347917" y="1287875"/>
                  <a:pt x="349253" y="1287839"/>
                  <a:pt x="350588" y="1287775"/>
                </a:cubicBezTo>
                <a:cubicBezTo>
                  <a:pt x="350679" y="1287772"/>
                  <a:pt x="350740" y="1287766"/>
                  <a:pt x="350831" y="1287763"/>
                </a:cubicBezTo>
                <a:cubicBezTo>
                  <a:pt x="352135" y="1287693"/>
                  <a:pt x="353441" y="1287596"/>
                  <a:pt x="354715" y="1287465"/>
                </a:cubicBezTo>
                <a:cubicBezTo>
                  <a:pt x="354897" y="1287450"/>
                  <a:pt x="355049" y="1287429"/>
                  <a:pt x="355200" y="1287414"/>
                </a:cubicBezTo>
                <a:cubicBezTo>
                  <a:pt x="356384" y="1287286"/>
                  <a:pt x="357537" y="1287141"/>
                  <a:pt x="358690" y="1286968"/>
                </a:cubicBezTo>
                <a:cubicBezTo>
                  <a:pt x="359024" y="1286919"/>
                  <a:pt x="359327" y="1286871"/>
                  <a:pt x="359631" y="1286819"/>
                </a:cubicBezTo>
                <a:cubicBezTo>
                  <a:pt x="360633" y="1286661"/>
                  <a:pt x="361603" y="1286488"/>
                  <a:pt x="362575" y="1286294"/>
                </a:cubicBezTo>
                <a:cubicBezTo>
                  <a:pt x="363060" y="1286200"/>
                  <a:pt x="363515" y="1286100"/>
                  <a:pt x="364001" y="1285997"/>
                </a:cubicBezTo>
                <a:cubicBezTo>
                  <a:pt x="364790" y="1285824"/>
                  <a:pt x="365579" y="1285642"/>
                  <a:pt x="366368" y="1285447"/>
                </a:cubicBezTo>
                <a:cubicBezTo>
                  <a:pt x="367005" y="1285296"/>
                  <a:pt x="367612" y="1285132"/>
                  <a:pt x="368249" y="1284962"/>
                </a:cubicBezTo>
                <a:cubicBezTo>
                  <a:pt x="368856" y="1284792"/>
                  <a:pt x="369494" y="1284616"/>
                  <a:pt x="370100" y="1284431"/>
                </a:cubicBezTo>
                <a:cubicBezTo>
                  <a:pt x="370859" y="1284206"/>
                  <a:pt x="371618" y="1283976"/>
                  <a:pt x="372346" y="1283733"/>
                </a:cubicBezTo>
                <a:cubicBezTo>
                  <a:pt x="372832" y="1283572"/>
                  <a:pt x="373317" y="1283408"/>
                  <a:pt x="373803" y="1283241"/>
                </a:cubicBezTo>
                <a:cubicBezTo>
                  <a:pt x="374622" y="1282950"/>
                  <a:pt x="375472" y="1282643"/>
                  <a:pt x="376291" y="1282328"/>
                </a:cubicBezTo>
                <a:cubicBezTo>
                  <a:pt x="376686" y="1282176"/>
                  <a:pt x="377080" y="1282021"/>
                  <a:pt x="377444" y="1281870"/>
                </a:cubicBezTo>
                <a:cubicBezTo>
                  <a:pt x="378324" y="1281515"/>
                  <a:pt x="379204" y="1281144"/>
                  <a:pt x="380084" y="1280762"/>
                </a:cubicBezTo>
                <a:cubicBezTo>
                  <a:pt x="380418" y="1280610"/>
                  <a:pt x="380752" y="1280459"/>
                  <a:pt x="381086" y="1280304"/>
                </a:cubicBezTo>
                <a:cubicBezTo>
                  <a:pt x="381966" y="1279900"/>
                  <a:pt x="382846" y="1279481"/>
                  <a:pt x="383695" y="1279047"/>
                </a:cubicBezTo>
                <a:cubicBezTo>
                  <a:pt x="384029" y="1278881"/>
                  <a:pt x="384363" y="1278711"/>
                  <a:pt x="384697" y="1278535"/>
                </a:cubicBezTo>
                <a:cubicBezTo>
                  <a:pt x="385547" y="1278101"/>
                  <a:pt x="386366" y="1277654"/>
                  <a:pt x="387185" y="1277193"/>
                </a:cubicBezTo>
                <a:cubicBezTo>
                  <a:pt x="387549" y="1276984"/>
                  <a:pt x="387914" y="1276775"/>
                  <a:pt x="388278" y="1276562"/>
                </a:cubicBezTo>
                <a:cubicBezTo>
                  <a:pt x="389036" y="1276119"/>
                  <a:pt x="389795" y="1275667"/>
                  <a:pt x="390554" y="1275200"/>
                </a:cubicBezTo>
                <a:cubicBezTo>
                  <a:pt x="390979" y="1274933"/>
                  <a:pt x="391403" y="1274656"/>
                  <a:pt x="391828" y="1274377"/>
                </a:cubicBezTo>
                <a:cubicBezTo>
                  <a:pt x="392466" y="1273952"/>
                  <a:pt x="393133" y="1273521"/>
                  <a:pt x="393771" y="1273078"/>
                </a:cubicBezTo>
                <a:cubicBezTo>
                  <a:pt x="394286" y="1272723"/>
                  <a:pt x="394772" y="1272362"/>
                  <a:pt x="395288" y="1271995"/>
                </a:cubicBezTo>
                <a:cubicBezTo>
                  <a:pt x="395804" y="1271610"/>
                  <a:pt x="396350" y="1271221"/>
                  <a:pt x="396866" y="1270821"/>
                </a:cubicBezTo>
                <a:cubicBezTo>
                  <a:pt x="397473" y="1270365"/>
                  <a:pt x="398049" y="1269898"/>
                  <a:pt x="398656" y="1269425"/>
                </a:cubicBezTo>
                <a:cubicBezTo>
                  <a:pt x="399051" y="1269097"/>
                  <a:pt x="399445" y="1268769"/>
                  <a:pt x="399870" y="1268429"/>
                </a:cubicBezTo>
                <a:cubicBezTo>
                  <a:pt x="400538" y="1267859"/>
                  <a:pt x="401205" y="1267282"/>
                  <a:pt x="401873" y="1266691"/>
                </a:cubicBezTo>
                <a:cubicBezTo>
                  <a:pt x="402146" y="1266430"/>
                  <a:pt x="402449" y="1266169"/>
                  <a:pt x="402753" y="1265902"/>
                </a:cubicBezTo>
                <a:cubicBezTo>
                  <a:pt x="403481" y="1265222"/>
                  <a:pt x="404209" y="1264530"/>
                  <a:pt x="404907" y="1263823"/>
                </a:cubicBezTo>
                <a:cubicBezTo>
                  <a:pt x="405120" y="1263622"/>
                  <a:pt x="405332" y="1263425"/>
                  <a:pt x="405544" y="1263222"/>
                </a:cubicBezTo>
                <a:cubicBezTo>
                  <a:pt x="406303" y="1262448"/>
                  <a:pt x="407062" y="1261656"/>
                  <a:pt x="407790" y="1260852"/>
                </a:cubicBezTo>
                <a:cubicBezTo>
                  <a:pt x="407942" y="1260697"/>
                  <a:pt x="408063" y="1260539"/>
                  <a:pt x="408215" y="1260385"/>
                </a:cubicBezTo>
                <a:cubicBezTo>
                  <a:pt x="408974" y="1259538"/>
                  <a:pt x="409732" y="1258673"/>
                  <a:pt x="410461" y="1257793"/>
                </a:cubicBezTo>
                <a:cubicBezTo>
                  <a:pt x="410582" y="1257660"/>
                  <a:pt x="410673" y="1257523"/>
                  <a:pt x="410795" y="1257386"/>
                </a:cubicBezTo>
                <a:cubicBezTo>
                  <a:pt x="411523" y="1256494"/>
                  <a:pt x="412251" y="1255590"/>
                  <a:pt x="412949" y="1254664"/>
                </a:cubicBezTo>
                <a:cubicBezTo>
                  <a:pt x="413040" y="1254513"/>
                  <a:pt x="413161" y="1254361"/>
                  <a:pt x="413283" y="1254209"/>
                </a:cubicBezTo>
                <a:cubicBezTo>
                  <a:pt x="413950" y="1253314"/>
                  <a:pt x="414588" y="1252401"/>
                  <a:pt x="415225" y="1251475"/>
                </a:cubicBezTo>
                <a:cubicBezTo>
                  <a:pt x="415377" y="1251269"/>
                  <a:pt x="415498" y="1251059"/>
                  <a:pt x="415650" y="1250850"/>
                </a:cubicBezTo>
                <a:cubicBezTo>
                  <a:pt x="416226" y="1249988"/>
                  <a:pt x="416773" y="1249114"/>
                  <a:pt x="417319" y="1248228"/>
                </a:cubicBezTo>
                <a:cubicBezTo>
                  <a:pt x="417531" y="1247915"/>
                  <a:pt x="417713" y="1247603"/>
                  <a:pt x="417896" y="1247290"/>
                </a:cubicBezTo>
                <a:cubicBezTo>
                  <a:pt x="418351" y="1246507"/>
                  <a:pt x="418806" y="1245715"/>
                  <a:pt x="419261" y="1244914"/>
                </a:cubicBezTo>
                <a:cubicBezTo>
                  <a:pt x="419504" y="1244459"/>
                  <a:pt x="419747" y="1244001"/>
                  <a:pt x="419989" y="1243542"/>
                </a:cubicBezTo>
                <a:cubicBezTo>
                  <a:pt x="420353" y="1242872"/>
                  <a:pt x="420718" y="1242198"/>
                  <a:pt x="421052" y="1241515"/>
                </a:cubicBezTo>
                <a:cubicBezTo>
                  <a:pt x="421355" y="1240884"/>
                  <a:pt x="421658" y="1240244"/>
                  <a:pt x="421962" y="1239604"/>
                </a:cubicBezTo>
                <a:cubicBezTo>
                  <a:pt x="422205" y="1239079"/>
                  <a:pt x="422447" y="1238557"/>
                  <a:pt x="422660" y="1238026"/>
                </a:cubicBezTo>
                <a:cubicBezTo>
                  <a:pt x="423024" y="1237194"/>
                  <a:pt x="423388" y="1236350"/>
                  <a:pt x="423722" y="1235504"/>
                </a:cubicBezTo>
                <a:cubicBezTo>
                  <a:pt x="423874" y="1235140"/>
                  <a:pt x="424025" y="1234776"/>
                  <a:pt x="424147" y="1234411"/>
                </a:cubicBezTo>
                <a:cubicBezTo>
                  <a:pt x="424541" y="1233383"/>
                  <a:pt x="424905" y="1232342"/>
                  <a:pt x="425269" y="1231298"/>
                </a:cubicBezTo>
                <a:cubicBezTo>
                  <a:pt x="425330" y="1231082"/>
                  <a:pt x="425421" y="1230867"/>
                  <a:pt x="425482" y="1230648"/>
                </a:cubicBezTo>
                <a:cubicBezTo>
                  <a:pt x="425877" y="1229468"/>
                  <a:pt x="426241" y="1228272"/>
                  <a:pt x="426574" y="1227065"/>
                </a:cubicBezTo>
                <a:cubicBezTo>
                  <a:pt x="426605" y="1226943"/>
                  <a:pt x="426635" y="1226825"/>
                  <a:pt x="426696" y="1226704"/>
                </a:cubicBezTo>
                <a:cubicBezTo>
                  <a:pt x="427030" y="1225456"/>
                  <a:pt x="427333" y="1224197"/>
                  <a:pt x="427606" y="1222925"/>
                </a:cubicBezTo>
                <a:cubicBezTo>
                  <a:pt x="427637" y="1222840"/>
                  <a:pt x="427667" y="1222756"/>
                  <a:pt x="427667" y="1222670"/>
                </a:cubicBezTo>
                <a:cubicBezTo>
                  <a:pt x="563617" y="610706"/>
                  <a:pt x="1118009" y="166536"/>
                  <a:pt x="1745900" y="166536"/>
                </a:cubicBezTo>
                <a:cubicBezTo>
                  <a:pt x="2373760" y="166536"/>
                  <a:pt x="2928152" y="610706"/>
                  <a:pt x="3064103" y="1222686"/>
                </a:cubicBezTo>
                <a:cubicBezTo>
                  <a:pt x="3085406" y="1318582"/>
                  <a:pt x="3096209" y="1417559"/>
                  <a:pt x="3096209" y="1516873"/>
                </a:cubicBezTo>
                <a:cubicBezTo>
                  <a:pt x="3096209" y="1562859"/>
                  <a:pt x="3133504" y="1600139"/>
                  <a:pt x="3179479" y="1600139"/>
                </a:cubicBezTo>
                <a:cubicBezTo>
                  <a:pt x="3225483" y="1600139"/>
                  <a:pt x="3262748" y="1562859"/>
                  <a:pt x="3262748" y="1516873"/>
                </a:cubicBezTo>
                <a:cubicBezTo>
                  <a:pt x="3262748" y="1405427"/>
                  <a:pt x="3250610" y="1294287"/>
                  <a:pt x="3226667" y="1186559"/>
                </a:cubicBezTo>
                <a:cubicBezTo>
                  <a:pt x="3189493" y="1019200"/>
                  <a:pt x="3124491" y="860420"/>
                  <a:pt x="3033453" y="714626"/>
                </a:cubicBezTo>
                <a:cubicBezTo>
                  <a:pt x="2944175" y="571608"/>
                  <a:pt x="2832441" y="445125"/>
                  <a:pt x="2701346" y="338693"/>
                </a:cubicBezTo>
                <a:cubicBezTo>
                  <a:pt x="2569098" y="231304"/>
                  <a:pt x="2421130" y="147615"/>
                  <a:pt x="2261571" y="89943"/>
                </a:cubicBezTo>
                <a:cubicBezTo>
                  <a:pt x="2096488" y="30261"/>
                  <a:pt x="1922969" y="0"/>
                  <a:pt x="1745870" y="0"/>
                </a:cubicBezTo>
                <a:cubicBezTo>
                  <a:pt x="1568770" y="0"/>
                  <a:pt x="1395251" y="30261"/>
                  <a:pt x="1230169" y="89943"/>
                </a:cubicBezTo>
                <a:cubicBezTo>
                  <a:pt x="1070609" y="147612"/>
                  <a:pt x="922672" y="231307"/>
                  <a:pt x="790393" y="338693"/>
                </a:cubicBezTo>
                <a:cubicBezTo>
                  <a:pt x="659329" y="445125"/>
                  <a:pt x="547564" y="571608"/>
                  <a:pt x="458286" y="714629"/>
                </a:cubicBezTo>
                <a:cubicBezTo>
                  <a:pt x="379174" y="841351"/>
                  <a:pt x="319756" y="977893"/>
                  <a:pt x="281126" y="1121345"/>
                </a:cubicBezTo>
                <a:lnTo>
                  <a:pt x="83269" y="1121345"/>
                </a:lnTo>
                <a:cubicBezTo>
                  <a:pt x="37265" y="1121345"/>
                  <a:pt x="0" y="1158625"/>
                  <a:pt x="0" y="1204612"/>
                </a:cubicBezTo>
                <a:cubicBezTo>
                  <a:pt x="0" y="1250598"/>
                  <a:pt x="37265" y="1287881"/>
                  <a:pt x="83269" y="1287881"/>
                </a:cubicBezTo>
                <a:lnTo>
                  <a:pt x="344913" y="1287881"/>
                </a:lnTo>
                <a:cubicBezTo>
                  <a:pt x="345277" y="1287887"/>
                  <a:pt x="345611" y="1287878"/>
                  <a:pt x="345976" y="1287881"/>
                </a:cubicBezTo>
                <a:close/>
              </a:path>
            </a:pathLst>
          </a:custGeom>
          <a:solidFill>
            <a:srgbClr val="07A5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4" name="Google Shape;1104;p27"/>
          <p:cNvSpPr/>
          <p:nvPr/>
        </p:nvSpPr>
        <p:spPr>
          <a:xfrm>
            <a:off x="5094275" y="4726352"/>
            <a:ext cx="3262747" cy="1600151"/>
          </a:xfrm>
          <a:custGeom>
            <a:rect b="b" l="l" r="r" t="t"/>
            <a:pathLst>
              <a:path extrusionOk="0" h="1600151" w="3262747">
                <a:moveTo>
                  <a:pt x="3179479" y="312249"/>
                </a:moveTo>
                <a:lnTo>
                  <a:pt x="2917865" y="312249"/>
                </a:lnTo>
                <a:cubicBezTo>
                  <a:pt x="2917410" y="312243"/>
                  <a:pt x="2916985" y="312249"/>
                  <a:pt x="2916530" y="312249"/>
                </a:cubicBezTo>
                <a:lnTo>
                  <a:pt x="2916348" y="312249"/>
                </a:lnTo>
                <a:cubicBezTo>
                  <a:pt x="2916318" y="312249"/>
                  <a:pt x="2916287" y="312252"/>
                  <a:pt x="2916257" y="312252"/>
                </a:cubicBezTo>
                <a:cubicBezTo>
                  <a:pt x="2914861" y="312252"/>
                  <a:pt x="2913465" y="312288"/>
                  <a:pt x="2912069" y="312358"/>
                </a:cubicBezTo>
                <a:cubicBezTo>
                  <a:pt x="2912069" y="312358"/>
                  <a:pt x="2912038" y="312361"/>
                  <a:pt x="2912009" y="312361"/>
                </a:cubicBezTo>
                <a:cubicBezTo>
                  <a:pt x="2910673" y="312431"/>
                  <a:pt x="2909307" y="312534"/>
                  <a:pt x="2907942" y="312671"/>
                </a:cubicBezTo>
                <a:cubicBezTo>
                  <a:pt x="2907851" y="312683"/>
                  <a:pt x="2907729" y="312695"/>
                  <a:pt x="2907608" y="312707"/>
                </a:cubicBezTo>
                <a:cubicBezTo>
                  <a:pt x="2906394" y="312838"/>
                  <a:pt x="2905181" y="312989"/>
                  <a:pt x="2903967" y="313168"/>
                </a:cubicBezTo>
                <a:cubicBezTo>
                  <a:pt x="2903723" y="313211"/>
                  <a:pt x="2903451" y="313253"/>
                  <a:pt x="2903177" y="313296"/>
                </a:cubicBezTo>
                <a:cubicBezTo>
                  <a:pt x="2902146" y="313460"/>
                  <a:pt x="2901114" y="313642"/>
                  <a:pt x="2900112" y="313845"/>
                </a:cubicBezTo>
                <a:cubicBezTo>
                  <a:pt x="2899658" y="313933"/>
                  <a:pt x="2899232" y="314027"/>
                  <a:pt x="2898808" y="314118"/>
                </a:cubicBezTo>
                <a:cubicBezTo>
                  <a:pt x="2897988" y="314297"/>
                  <a:pt x="2897139" y="314488"/>
                  <a:pt x="2896319" y="314695"/>
                </a:cubicBezTo>
                <a:cubicBezTo>
                  <a:pt x="2895712" y="314837"/>
                  <a:pt x="2895136" y="314995"/>
                  <a:pt x="2894560" y="315150"/>
                </a:cubicBezTo>
                <a:cubicBezTo>
                  <a:pt x="2893891" y="315332"/>
                  <a:pt x="2893254" y="315511"/>
                  <a:pt x="2892587" y="315708"/>
                </a:cubicBezTo>
                <a:cubicBezTo>
                  <a:pt x="2891858" y="315921"/>
                  <a:pt x="2891161" y="316151"/>
                  <a:pt x="2890432" y="316382"/>
                </a:cubicBezTo>
                <a:cubicBezTo>
                  <a:pt x="2889917" y="316552"/>
                  <a:pt x="2889431" y="316722"/>
                  <a:pt x="2888915" y="316898"/>
                </a:cubicBezTo>
                <a:cubicBezTo>
                  <a:pt x="2888096" y="317186"/>
                  <a:pt x="2887276" y="317484"/>
                  <a:pt x="2886457" y="317796"/>
                </a:cubicBezTo>
                <a:cubicBezTo>
                  <a:pt x="2886063" y="317951"/>
                  <a:pt x="2885668" y="318109"/>
                  <a:pt x="2885274" y="318266"/>
                </a:cubicBezTo>
                <a:cubicBezTo>
                  <a:pt x="2884393" y="318619"/>
                  <a:pt x="2883544" y="318983"/>
                  <a:pt x="2882664" y="319362"/>
                </a:cubicBezTo>
                <a:cubicBezTo>
                  <a:pt x="2882330" y="319517"/>
                  <a:pt x="2881996" y="319675"/>
                  <a:pt x="2881632" y="319826"/>
                </a:cubicBezTo>
                <a:cubicBezTo>
                  <a:pt x="2880752" y="320233"/>
                  <a:pt x="2879902" y="320649"/>
                  <a:pt x="2879022" y="321083"/>
                </a:cubicBezTo>
                <a:cubicBezTo>
                  <a:pt x="2878688" y="321250"/>
                  <a:pt x="2878385" y="321416"/>
                  <a:pt x="2878051" y="321583"/>
                </a:cubicBezTo>
                <a:cubicBezTo>
                  <a:pt x="2877201" y="322026"/>
                  <a:pt x="2876352" y="322478"/>
                  <a:pt x="2875533" y="322946"/>
                </a:cubicBezTo>
                <a:cubicBezTo>
                  <a:pt x="2875168" y="323143"/>
                  <a:pt x="2874835" y="323350"/>
                  <a:pt x="2874470" y="323553"/>
                </a:cubicBezTo>
                <a:cubicBezTo>
                  <a:pt x="2873712" y="324002"/>
                  <a:pt x="2872923" y="324466"/>
                  <a:pt x="2872164" y="324940"/>
                </a:cubicBezTo>
                <a:cubicBezTo>
                  <a:pt x="2871770" y="325201"/>
                  <a:pt x="2871344" y="325462"/>
                  <a:pt x="2870950" y="325729"/>
                </a:cubicBezTo>
                <a:cubicBezTo>
                  <a:pt x="2870283" y="326166"/>
                  <a:pt x="2869615" y="326612"/>
                  <a:pt x="2868947" y="327067"/>
                </a:cubicBezTo>
                <a:cubicBezTo>
                  <a:pt x="2868462" y="327404"/>
                  <a:pt x="2867976" y="327753"/>
                  <a:pt x="2867490" y="328105"/>
                </a:cubicBezTo>
                <a:cubicBezTo>
                  <a:pt x="2866944" y="328508"/>
                  <a:pt x="2866368" y="328915"/>
                  <a:pt x="2865852" y="329331"/>
                </a:cubicBezTo>
                <a:cubicBezTo>
                  <a:pt x="2865275" y="329765"/>
                  <a:pt x="2864699" y="330214"/>
                  <a:pt x="2864122" y="330666"/>
                </a:cubicBezTo>
                <a:cubicBezTo>
                  <a:pt x="2863697" y="331015"/>
                  <a:pt x="2863273" y="331367"/>
                  <a:pt x="2862847" y="331722"/>
                </a:cubicBezTo>
                <a:cubicBezTo>
                  <a:pt x="2862180" y="332268"/>
                  <a:pt x="2861543" y="332827"/>
                  <a:pt x="2860906" y="333397"/>
                </a:cubicBezTo>
                <a:cubicBezTo>
                  <a:pt x="2860602" y="333682"/>
                  <a:pt x="2860268" y="333968"/>
                  <a:pt x="2859965" y="334259"/>
                </a:cubicBezTo>
                <a:cubicBezTo>
                  <a:pt x="2859236" y="334914"/>
                  <a:pt x="2858539" y="335585"/>
                  <a:pt x="2857841" y="336262"/>
                </a:cubicBezTo>
                <a:cubicBezTo>
                  <a:pt x="2857628" y="336483"/>
                  <a:pt x="2857415" y="336708"/>
                  <a:pt x="2857173" y="336935"/>
                </a:cubicBezTo>
                <a:cubicBezTo>
                  <a:pt x="2856445" y="337688"/>
                  <a:pt x="2855686" y="338456"/>
                  <a:pt x="2854988" y="339242"/>
                </a:cubicBezTo>
                <a:cubicBezTo>
                  <a:pt x="2854806" y="339418"/>
                  <a:pt x="2854654" y="339594"/>
                  <a:pt x="2854502" y="339773"/>
                </a:cubicBezTo>
                <a:cubicBezTo>
                  <a:pt x="2853744" y="340601"/>
                  <a:pt x="2853015" y="341442"/>
                  <a:pt x="2852317" y="342304"/>
                </a:cubicBezTo>
                <a:cubicBezTo>
                  <a:pt x="2852166" y="342458"/>
                  <a:pt x="2852045" y="342613"/>
                  <a:pt x="2851923" y="342771"/>
                </a:cubicBezTo>
                <a:cubicBezTo>
                  <a:pt x="2851195" y="343642"/>
                  <a:pt x="2850497" y="344531"/>
                  <a:pt x="2849829" y="345435"/>
                </a:cubicBezTo>
                <a:cubicBezTo>
                  <a:pt x="2849708" y="345605"/>
                  <a:pt x="2849556" y="345775"/>
                  <a:pt x="2849435" y="345945"/>
                </a:cubicBezTo>
                <a:cubicBezTo>
                  <a:pt x="2848798" y="346828"/>
                  <a:pt x="2848160" y="347720"/>
                  <a:pt x="2847523" y="348631"/>
                </a:cubicBezTo>
                <a:cubicBezTo>
                  <a:pt x="2847371" y="348855"/>
                  <a:pt x="2847220" y="349077"/>
                  <a:pt x="2847068" y="349304"/>
                </a:cubicBezTo>
                <a:cubicBezTo>
                  <a:pt x="2846522" y="350151"/>
                  <a:pt x="2845976" y="351013"/>
                  <a:pt x="2845429" y="351884"/>
                </a:cubicBezTo>
                <a:cubicBezTo>
                  <a:pt x="2845217" y="352209"/>
                  <a:pt x="2845035" y="352536"/>
                  <a:pt x="2844822" y="352861"/>
                </a:cubicBezTo>
                <a:cubicBezTo>
                  <a:pt x="2844367" y="353632"/>
                  <a:pt x="2843912" y="354415"/>
                  <a:pt x="2843487" y="355204"/>
                </a:cubicBezTo>
                <a:cubicBezTo>
                  <a:pt x="2843244" y="355668"/>
                  <a:pt x="2842971" y="356141"/>
                  <a:pt x="2842728" y="356609"/>
                </a:cubicBezTo>
                <a:cubicBezTo>
                  <a:pt x="2842394" y="357270"/>
                  <a:pt x="2842030" y="357938"/>
                  <a:pt x="2841696" y="358609"/>
                </a:cubicBezTo>
                <a:cubicBezTo>
                  <a:pt x="2841393" y="359249"/>
                  <a:pt x="2841090" y="359892"/>
                  <a:pt x="2840786" y="360539"/>
                </a:cubicBezTo>
                <a:cubicBezTo>
                  <a:pt x="2840544" y="361061"/>
                  <a:pt x="2840301" y="361579"/>
                  <a:pt x="2840088" y="362110"/>
                </a:cubicBezTo>
                <a:cubicBezTo>
                  <a:pt x="2839694" y="362939"/>
                  <a:pt x="2839360" y="363783"/>
                  <a:pt x="2839026" y="364626"/>
                </a:cubicBezTo>
                <a:cubicBezTo>
                  <a:pt x="2838874" y="364993"/>
                  <a:pt x="2838722" y="365361"/>
                  <a:pt x="2838601" y="365734"/>
                </a:cubicBezTo>
                <a:cubicBezTo>
                  <a:pt x="2838176" y="366753"/>
                  <a:pt x="2837812" y="367788"/>
                  <a:pt x="2837479" y="368829"/>
                </a:cubicBezTo>
                <a:cubicBezTo>
                  <a:pt x="2837387" y="369051"/>
                  <a:pt x="2837327" y="369272"/>
                  <a:pt x="2837236" y="369497"/>
                </a:cubicBezTo>
                <a:cubicBezTo>
                  <a:pt x="2836872" y="370674"/>
                  <a:pt x="2836507" y="371861"/>
                  <a:pt x="2836173" y="373056"/>
                </a:cubicBezTo>
                <a:cubicBezTo>
                  <a:pt x="2836143" y="373187"/>
                  <a:pt x="2836083" y="373314"/>
                  <a:pt x="2836052" y="373445"/>
                </a:cubicBezTo>
                <a:cubicBezTo>
                  <a:pt x="2835718" y="374683"/>
                  <a:pt x="2835414" y="375933"/>
                  <a:pt x="2835111" y="377193"/>
                </a:cubicBezTo>
                <a:cubicBezTo>
                  <a:pt x="2835111" y="377283"/>
                  <a:pt x="2835081" y="377375"/>
                  <a:pt x="2835051" y="377466"/>
                </a:cubicBezTo>
                <a:cubicBezTo>
                  <a:pt x="2699100" y="989434"/>
                  <a:pt x="2144739" y="1433600"/>
                  <a:pt x="1516848" y="1433600"/>
                </a:cubicBezTo>
                <a:cubicBezTo>
                  <a:pt x="888988" y="1433600"/>
                  <a:pt x="334596" y="989434"/>
                  <a:pt x="198645" y="377454"/>
                </a:cubicBezTo>
                <a:cubicBezTo>
                  <a:pt x="177342" y="281563"/>
                  <a:pt x="166539" y="182583"/>
                  <a:pt x="166539" y="83270"/>
                </a:cubicBezTo>
                <a:cubicBezTo>
                  <a:pt x="166539" y="37283"/>
                  <a:pt x="129244" y="0"/>
                  <a:pt x="83269" y="0"/>
                </a:cubicBezTo>
                <a:cubicBezTo>
                  <a:pt x="37265" y="0"/>
                  <a:pt x="0" y="37283"/>
                  <a:pt x="0" y="83270"/>
                </a:cubicBezTo>
                <a:cubicBezTo>
                  <a:pt x="0" y="194722"/>
                  <a:pt x="12138" y="305861"/>
                  <a:pt x="36082" y="413584"/>
                </a:cubicBezTo>
                <a:cubicBezTo>
                  <a:pt x="73255" y="580939"/>
                  <a:pt x="138256" y="739722"/>
                  <a:pt x="229264" y="885511"/>
                </a:cubicBezTo>
                <a:cubicBezTo>
                  <a:pt x="318573" y="1028535"/>
                  <a:pt x="430307" y="1155014"/>
                  <a:pt x="561372" y="1261447"/>
                </a:cubicBezTo>
                <a:cubicBezTo>
                  <a:pt x="693650" y="1368838"/>
                  <a:pt x="841587" y="1452527"/>
                  <a:pt x="1001147" y="1510206"/>
                </a:cubicBezTo>
                <a:cubicBezTo>
                  <a:pt x="1166260" y="1569896"/>
                  <a:pt x="1339748" y="1600151"/>
                  <a:pt x="1516848" y="1600151"/>
                </a:cubicBezTo>
                <a:cubicBezTo>
                  <a:pt x="1693948" y="1600151"/>
                  <a:pt x="1867466" y="1569896"/>
                  <a:pt x="2032549" y="1510206"/>
                </a:cubicBezTo>
                <a:cubicBezTo>
                  <a:pt x="2192109" y="1452527"/>
                  <a:pt x="2340076" y="1368838"/>
                  <a:pt x="2472324" y="1261447"/>
                </a:cubicBezTo>
                <a:cubicBezTo>
                  <a:pt x="2603419" y="1155017"/>
                  <a:pt x="2715153" y="1028535"/>
                  <a:pt x="2804431" y="885513"/>
                </a:cubicBezTo>
                <a:cubicBezTo>
                  <a:pt x="2883544" y="758788"/>
                  <a:pt x="2942992" y="622249"/>
                  <a:pt x="2981622" y="478797"/>
                </a:cubicBezTo>
                <a:lnTo>
                  <a:pt x="3179479" y="478797"/>
                </a:lnTo>
                <a:cubicBezTo>
                  <a:pt x="3225453" y="478797"/>
                  <a:pt x="3262748" y="441517"/>
                  <a:pt x="3262748" y="395528"/>
                </a:cubicBezTo>
                <a:cubicBezTo>
                  <a:pt x="3262748" y="349538"/>
                  <a:pt x="3225453" y="312249"/>
                  <a:pt x="3179479" y="312249"/>
                </a:cubicBezTo>
                <a:close/>
              </a:path>
            </a:pathLst>
          </a:custGeom>
          <a:solidFill>
            <a:srgbClr val="07A59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5" name="Google Shape;1105;p27"/>
          <p:cNvSpPr/>
          <p:nvPr/>
        </p:nvSpPr>
        <p:spPr>
          <a:xfrm>
            <a:off x="8472705" y="3292740"/>
            <a:ext cx="3262747" cy="1600139"/>
          </a:xfrm>
          <a:custGeom>
            <a:rect b="b" l="l" r="r" t="t"/>
            <a:pathLst>
              <a:path extrusionOk="0" h="1600139" w="3262747">
                <a:moveTo>
                  <a:pt x="345854" y="1287887"/>
                </a:moveTo>
                <a:lnTo>
                  <a:pt x="346400" y="1287887"/>
                </a:lnTo>
                <a:cubicBezTo>
                  <a:pt x="346491" y="1287887"/>
                  <a:pt x="346582" y="1287881"/>
                  <a:pt x="346673" y="1287881"/>
                </a:cubicBezTo>
                <a:cubicBezTo>
                  <a:pt x="347978" y="1287881"/>
                  <a:pt x="349253" y="1287848"/>
                  <a:pt x="350558" y="1287781"/>
                </a:cubicBezTo>
                <a:cubicBezTo>
                  <a:pt x="350679" y="1287778"/>
                  <a:pt x="350801" y="1287769"/>
                  <a:pt x="350922" y="1287763"/>
                </a:cubicBezTo>
                <a:cubicBezTo>
                  <a:pt x="352166" y="1287696"/>
                  <a:pt x="353410" y="1287602"/>
                  <a:pt x="354655" y="1287478"/>
                </a:cubicBezTo>
                <a:cubicBezTo>
                  <a:pt x="354897" y="1287456"/>
                  <a:pt x="355110" y="1287432"/>
                  <a:pt x="355322" y="1287408"/>
                </a:cubicBezTo>
                <a:cubicBezTo>
                  <a:pt x="356445" y="1287289"/>
                  <a:pt x="357538" y="1287150"/>
                  <a:pt x="358630" y="1286989"/>
                </a:cubicBezTo>
                <a:cubicBezTo>
                  <a:pt x="358994" y="1286931"/>
                  <a:pt x="359388" y="1286871"/>
                  <a:pt x="359753" y="1286810"/>
                </a:cubicBezTo>
                <a:cubicBezTo>
                  <a:pt x="360663" y="1286658"/>
                  <a:pt x="361573" y="1286500"/>
                  <a:pt x="362514" y="1286318"/>
                </a:cubicBezTo>
                <a:cubicBezTo>
                  <a:pt x="363030" y="1286212"/>
                  <a:pt x="363576" y="1286100"/>
                  <a:pt x="364122" y="1285981"/>
                </a:cubicBezTo>
                <a:cubicBezTo>
                  <a:pt x="364851" y="1285824"/>
                  <a:pt x="365579" y="1285657"/>
                  <a:pt x="366277" y="1285481"/>
                </a:cubicBezTo>
                <a:cubicBezTo>
                  <a:pt x="366975" y="1285308"/>
                  <a:pt x="367673" y="1285129"/>
                  <a:pt x="368371" y="1284941"/>
                </a:cubicBezTo>
                <a:cubicBezTo>
                  <a:pt x="368917" y="1284789"/>
                  <a:pt x="369463" y="1284634"/>
                  <a:pt x="370009" y="1284473"/>
                </a:cubicBezTo>
                <a:cubicBezTo>
                  <a:pt x="370829" y="1284227"/>
                  <a:pt x="371648" y="1283973"/>
                  <a:pt x="372468" y="1283703"/>
                </a:cubicBezTo>
                <a:cubicBezTo>
                  <a:pt x="372862" y="1283569"/>
                  <a:pt x="373287" y="1283432"/>
                  <a:pt x="373681" y="1283293"/>
                </a:cubicBezTo>
                <a:cubicBezTo>
                  <a:pt x="374592" y="1282974"/>
                  <a:pt x="375502" y="1282640"/>
                  <a:pt x="376413" y="1282291"/>
                </a:cubicBezTo>
                <a:cubicBezTo>
                  <a:pt x="376716" y="1282173"/>
                  <a:pt x="377019" y="1282052"/>
                  <a:pt x="377323" y="1281927"/>
                </a:cubicBezTo>
                <a:cubicBezTo>
                  <a:pt x="378294" y="1281542"/>
                  <a:pt x="379235" y="1281138"/>
                  <a:pt x="380176" y="1280716"/>
                </a:cubicBezTo>
                <a:cubicBezTo>
                  <a:pt x="380449" y="1280604"/>
                  <a:pt x="380691" y="1280489"/>
                  <a:pt x="380934" y="1280374"/>
                </a:cubicBezTo>
                <a:cubicBezTo>
                  <a:pt x="381906" y="1279930"/>
                  <a:pt x="382876" y="1279472"/>
                  <a:pt x="383817" y="1278996"/>
                </a:cubicBezTo>
                <a:cubicBezTo>
                  <a:pt x="384060" y="1278871"/>
                  <a:pt x="384302" y="1278744"/>
                  <a:pt x="384576" y="1278616"/>
                </a:cubicBezTo>
                <a:cubicBezTo>
                  <a:pt x="385486" y="1278137"/>
                  <a:pt x="386397" y="1277645"/>
                  <a:pt x="387307" y="1277133"/>
                </a:cubicBezTo>
                <a:cubicBezTo>
                  <a:pt x="387580" y="1276975"/>
                  <a:pt x="387853" y="1276814"/>
                  <a:pt x="388126" y="1276650"/>
                </a:cubicBezTo>
                <a:cubicBezTo>
                  <a:pt x="388976" y="1276158"/>
                  <a:pt x="389825" y="1275658"/>
                  <a:pt x="390645" y="1275139"/>
                </a:cubicBezTo>
                <a:cubicBezTo>
                  <a:pt x="390979" y="1274920"/>
                  <a:pt x="391343" y="1274696"/>
                  <a:pt x="391677" y="1274471"/>
                </a:cubicBezTo>
                <a:cubicBezTo>
                  <a:pt x="392405" y="1273995"/>
                  <a:pt x="393133" y="1273512"/>
                  <a:pt x="393862" y="1273015"/>
                </a:cubicBezTo>
                <a:cubicBezTo>
                  <a:pt x="394286" y="1272711"/>
                  <a:pt x="394711" y="1272405"/>
                  <a:pt x="395166" y="1272095"/>
                </a:cubicBezTo>
                <a:cubicBezTo>
                  <a:pt x="395773" y="1271655"/>
                  <a:pt x="396350" y="1271212"/>
                  <a:pt x="396957" y="1270757"/>
                </a:cubicBezTo>
                <a:cubicBezTo>
                  <a:pt x="397473" y="1270353"/>
                  <a:pt x="397988" y="1269944"/>
                  <a:pt x="398505" y="1269528"/>
                </a:cubicBezTo>
                <a:cubicBezTo>
                  <a:pt x="398990" y="1269145"/>
                  <a:pt x="399475" y="1268760"/>
                  <a:pt x="399931" y="1268363"/>
                </a:cubicBezTo>
                <a:cubicBezTo>
                  <a:pt x="400568" y="1267853"/>
                  <a:pt x="401144" y="1267328"/>
                  <a:pt x="401751" y="1266797"/>
                </a:cubicBezTo>
                <a:cubicBezTo>
                  <a:pt x="402116" y="1266478"/>
                  <a:pt x="402480" y="1266156"/>
                  <a:pt x="402814" y="1265832"/>
                </a:cubicBezTo>
                <a:cubicBezTo>
                  <a:pt x="403512" y="1265210"/>
                  <a:pt x="404149" y="1264572"/>
                  <a:pt x="404816" y="1263929"/>
                </a:cubicBezTo>
                <a:cubicBezTo>
                  <a:pt x="405090" y="1263671"/>
                  <a:pt x="405333" y="1263416"/>
                  <a:pt x="405605" y="1263155"/>
                </a:cubicBezTo>
                <a:cubicBezTo>
                  <a:pt x="406303" y="1262433"/>
                  <a:pt x="407002" y="1261699"/>
                  <a:pt x="407700" y="1260946"/>
                </a:cubicBezTo>
                <a:cubicBezTo>
                  <a:pt x="407881" y="1260740"/>
                  <a:pt x="408094" y="1260530"/>
                  <a:pt x="408276" y="1260321"/>
                </a:cubicBezTo>
                <a:cubicBezTo>
                  <a:pt x="409004" y="1259523"/>
                  <a:pt x="409702" y="1258706"/>
                  <a:pt x="410400" y="1257878"/>
                </a:cubicBezTo>
                <a:cubicBezTo>
                  <a:pt x="410552" y="1257693"/>
                  <a:pt x="410704" y="1257508"/>
                  <a:pt x="410855" y="1257323"/>
                </a:cubicBezTo>
                <a:cubicBezTo>
                  <a:pt x="411554" y="1256479"/>
                  <a:pt x="412221" y="1255617"/>
                  <a:pt x="412889" y="1254743"/>
                </a:cubicBezTo>
                <a:cubicBezTo>
                  <a:pt x="413010" y="1254546"/>
                  <a:pt x="413192" y="1254349"/>
                  <a:pt x="413313" y="1254148"/>
                </a:cubicBezTo>
                <a:cubicBezTo>
                  <a:pt x="413950" y="1253293"/>
                  <a:pt x="414558" y="1252422"/>
                  <a:pt x="415165" y="1251542"/>
                </a:cubicBezTo>
                <a:cubicBezTo>
                  <a:pt x="415347" y="1251293"/>
                  <a:pt x="415498" y="1251044"/>
                  <a:pt x="415680" y="1250795"/>
                </a:cubicBezTo>
                <a:cubicBezTo>
                  <a:pt x="416226" y="1249970"/>
                  <a:pt x="416773" y="1249132"/>
                  <a:pt x="417289" y="1248286"/>
                </a:cubicBezTo>
                <a:cubicBezTo>
                  <a:pt x="417501" y="1247937"/>
                  <a:pt x="417713" y="1247591"/>
                  <a:pt x="417926" y="1247239"/>
                </a:cubicBezTo>
                <a:cubicBezTo>
                  <a:pt x="418351" y="1246489"/>
                  <a:pt x="418806" y="1245731"/>
                  <a:pt x="419231" y="1244963"/>
                </a:cubicBezTo>
                <a:cubicBezTo>
                  <a:pt x="419504" y="1244474"/>
                  <a:pt x="419747" y="1243983"/>
                  <a:pt x="420020" y="1243491"/>
                </a:cubicBezTo>
                <a:cubicBezTo>
                  <a:pt x="420354" y="1242851"/>
                  <a:pt x="420688" y="1242204"/>
                  <a:pt x="421021" y="1241555"/>
                </a:cubicBezTo>
                <a:cubicBezTo>
                  <a:pt x="421325" y="1240896"/>
                  <a:pt x="421658" y="1240232"/>
                  <a:pt x="421962" y="1239564"/>
                </a:cubicBezTo>
                <a:cubicBezTo>
                  <a:pt x="422205" y="1239060"/>
                  <a:pt x="422417" y="1238557"/>
                  <a:pt x="422660" y="1238050"/>
                </a:cubicBezTo>
                <a:cubicBezTo>
                  <a:pt x="423024" y="1237200"/>
                  <a:pt x="423388" y="1236338"/>
                  <a:pt x="423722" y="1235474"/>
                </a:cubicBezTo>
                <a:cubicBezTo>
                  <a:pt x="423874" y="1235124"/>
                  <a:pt x="423995" y="1234779"/>
                  <a:pt x="424147" y="1234427"/>
                </a:cubicBezTo>
                <a:cubicBezTo>
                  <a:pt x="424541" y="1233389"/>
                  <a:pt x="424906" y="1232336"/>
                  <a:pt x="425269" y="1231277"/>
                </a:cubicBezTo>
                <a:cubicBezTo>
                  <a:pt x="425330" y="1231070"/>
                  <a:pt x="425421" y="1230864"/>
                  <a:pt x="425482" y="1230658"/>
                </a:cubicBezTo>
                <a:cubicBezTo>
                  <a:pt x="425877" y="1229465"/>
                  <a:pt x="426241" y="1228266"/>
                  <a:pt x="426575" y="1227055"/>
                </a:cubicBezTo>
                <a:cubicBezTo>
                  <a:pt x="426605" y="1226937"/>
                  <a:pt x="426636" y="1226822"/>
                  <a:pt x="426666" y="1226703"/>
                </a:cubicBezTo>
                <a:cubicBezTo>
                  <a:pt x="427030" y="1225456"/>
                  <a:pt x="427333" y="1224197"/>
                  <a:pt x="427606" y="1222925"/>
                </a:cubicBezTo>
                <a:cubicBezTo>
                  <a:pt x="427637" y="1222840"/>
                  <a:pt x="427667" y="1222755"/>
                  <a:pt x="427667" y="1222670"/>
                </a:cubicBezTo>
                <a:cubicBezTo>
                  <a:pt x="563617" y="610706"/>
                  <a:pt x="1118009" y="166536"/>
                  <a:pt x="1745870" y="166536"/>
                </a:cubicBezTo>
                <a:cubicBezTo>
                  <a:pt x="2373760" y="166536"/>
                  <a:pt x="2928152" y="610706"/>
                  <a:pt x="3064072" y="1222686"/>
                </a:cubicBezTo>
                <a:cubicBezTo>
                  <a:pt x="3085406" y="1318582"/>
                  <a:pt x="3096209" y="1417559"/>
                  <a:pt x="3096209" y="1516873"/>
                </a:cubicBezTo>
                <a:cubicBezTo>
                  <a:pt x="3096209" y="1562859"/>
                  <a:pt x="3133505" y="1600139"/>
                  <a:pt x="3179479" y="1600139"/>
                </a:cubicBezTo>
                <a:cubicBezTo>
                  <a:pt x="3225483" y="1600139"/>
                  <a:pt x="3262748" y="1562859"/>
                  <a:pt x="3262748" y="1516873"/>
                </a:cubicBezTo>
                <a:cubicBezTo>
                  <a:pt x="3262748" y="1405427"/>
                  <a:pt x="3250610" y="1294287"/>
                  <a:pt x="3226667" y="1186559"/>
                </a:cubicBezTo>
                <a:cubicBezTo>
                  <a:pt x="3189463" y="1019200"/>
                  <a:pt x="3124492" y="860417"/>
                  <a:pt x="3033454" y="714629"/>
                </a:cubicBezTo>
                <a:cubicBezTo>
                  <a:pt x="2944175" y="571608"/>
                  <a:pt x="2832441" y="445125"/>
                  <a:pt x="2701376" y="338693"/>
                </a:cubicBezTo>
                <a:cubicBezTo>
                  <a:pt x="2569098" y="231304"/>
                  <a:pt x="2421131" y="147612"/>
                  <a:pt x="2261601" y="89943"/>
                </a:cubicBezTo>
                <a:cubicBezTo>
                  <a:pt x="2096489" y="30261"/>
                  <a:pt x="1922969" y="0"/>
                  <a:pt x="1745870" y="0"/>
                </a:cubicBezTo>
                <a:cubicBezTo>
                  <a:pt x="1568800" y="0"/>
                  <a:pt x="1395282" y="30261"/>
                  <a:pt x="1230169" y="89943"/>
                </a:cubicBezTo>
                <a:cubicBezTo>
                  <a:pt x="1070640" y="147615"/>
                  <a:pt x="922672" y="231307"/>
                  <a:pt x="790424" y="338693"/>
                </a:cubicBezTo>
                <a:cubicBezTo>
                  <a:pt x="659329" y="445125"/>
                  <a:pt x="547595" y="571608"/>
                  <a:pt x="458317" y="714626"/>
                </a:cubicBezTo>
                <a:cubicBezTo>
                  <a:pt x="379204" y="841351"/>
                  <a:pt x="319757" y="977893"/>
                  <a:pt x="281126" y="1121345"/>
                </a:cubicBezTo>
                <a:lnTo>
                  <a:pt x="83269" y="1121345"/>
                </a:lnTo>
                <a:cubicBezTo>
                  <a:pt x="37265" y="1121345"/>
                  <a:pt x="0" y="1158625"/>
                  <a:pt x="0" y="1204612"/>
                </a:cubicBezTo>
                <a:cubicBezTo>
                  <a:pt x="0" y="1250598"/>
                  <a:pt x="37265" y="1287881"/>
                  <a:pt x="83269" y="1287881"/>
                </a:cubicBezTo>
                <a:lnTo>
                  <a:pt x="344943" y="1287881"/>
                </a:lnTo>
                <a:cubicBezTo>
                  <a:pt x="345247" y="1287893"/>
                  <a:pt x="345551" y="1287884"/>
                  <a:pt x="345854" y="1287887"/>
                </a:cubicBezTo>
                <a:close/>
              </a:path>
            </a:pathLst>
          </a:custGeom>
          <a:solidFill>
            <a:srgbClr val="28B2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6" name="Google Shape;1106;p27"/>
          <p:cNvSpPr/>
          <p:nvPr/>
        </p:nvSpPr>
        <p:spPr>
          <a:xfrm>
            <a:off x="8701727" y="4726361"/>
            <a:ext cx="3262747" cy="1600142"/>
          </a:xfrm>
          <a:custGeom>
            <a:rect b="b" l="l" r="r" t="t"/>
            <a:pathLst>
              <a:path extrusionOk="0" h="1600142" w="3262747">
                <a:moveTo>
                  <a:pt x="3179479" y="312240"/>
                </a:moveTo>
                <a:lnTo>
                  <a:pt x="2917835" y="312240"/>
                </a:lnTo>
                <a:cubicBezTo>
                  <a:pt x="2917471" y="312234"/>
                  <a:pt x="2917107" y="312243"/>
                  <a:pt x="2916712" y="312240"/>
                </a:cubicBezTo>
                <a:lnTo>
                  <a:pt x="2916348" y="312240"/>
                </a:lnTo>
                <a:cubicBezTo>
                  <a:pt x="2916287" y="312240"/>
                  <a:pt x="2916226" y="312246"/>
                  <a:pt x="2916196" y="312246"/>
                </a:cubicBezTo>
                <a:cubicBezTo>
                  <a:pt x="2914831" y="312246"/>
                  <a:pt x="2913496" y="312279"/>
                  <a:pt x="2912130" y="312346"/>
                </a:cubicBezTo>
                <a:cubicBezTo>
                  <a:pt x="2912069" y="312352"/>
                  <a:pt x="2912009" y="312355"/>
                  <a:pt x="2911918" y="312361"/>
                </a:cubicBezTo>
                <a:cubicBezTo>
                  <a:pt x="2910613" y="312431"/>
                  <a:pt x="2909307" y="312531"/>
                  <a:pt x="2908033" y="312659"/>
                </a:cubicBezTo>
                <a:cubicBezTo>
                  <a:pt x="2907851" y="312677"/>
                  <a:pt x="2907699" y="312695"/>
                  <a:pt x="2907517" y="312713"/>
                </a:cubicBezTo>
                <a:cubicBezTo>
                  <a:pt x="2906364" y="312838"/>
                  <a:pt x="2905211" y="312980"/>
                  <a:pt x="2904058" y="313156"/>
                </a:cubicBezTo>
                <a:cubicBezTo>
                  <a:pt x="2903724" y="313205"/>
                  <a:pt x="2903420" y="313256"/>
                  <a:pt x="2903087" y="313308"/>
                </a:cubicBezTo>
                <a:cubicBezTo>
                  <a:pt x="2902116" y="313466"/>
                  <a:pt x="2901145" y="313636"/>
                  <a:pt x="2900204" y="313830"/>
                </a:cubicBezTo>
                <a:cubicBezTo>
                  <a:pt x="2899688" y="313924"/>
                  <a:pt x="2899203" y="314027"/>
                  <a:pt x="2898717" y="314134"/>
                </a:cubicBezTo>
                <a:cubicBezTo>
                  <a:pt x="2897958" y="314306"/>
                  <a:pt x="2897169" y="314479"/>
                  <a:pt x="2896410" y="314671"/>
                </a:cubicBezTo>
                <a:cubicBezTo>
                  <a:pt x="2895773" y="314831"/>
                  <a:pt x="2895106" y="315001"/>
                  <a:pt x="2894469" y="315174"/>
                </a:cubicBezTo>
                <a:cubicBezTo>
                  <a:pt x="2893862" y="315338"/>
                  <a:pt x="2893285" y="315505"/>
                  <a:pt x="2892678" y="315681"/>
                </a:cubicBezTo>
                <a:cubicBezTo>
                  <a:pt x="2891919" y="315912"/>
                  <a:pt x="2891130" y="316154"/>
                  <a:pt x="2890341" y="316409"/>
                </a:cubicBezTo>
                <a:cubicBezTo>
                  <a:pt x="2889917" y="316558"/>
                  <a:pt x="2889461" y="316710"/>
                  <a:pt x="2889006" y="316862"/>
                </a:cubicBezTo>
                <a:cubicBezTo>
                  <a:pt x="2888126" y="317171"/>
                  <a:pt x="2887276" y="317487"/>
                  <a:pt x="2886397" y="317823"/>
                </a:cubicBezTo>
                <a:cubicBezTo>
                  <a:pt x="2886063" y="317954"/>
                  <a:pt x="2885728" y="318088"/>
                  <a:pt x="2885365" y="318224"/>
                </a:cubicBezTo>
                <a:cubicBezTo>
                  <a:pt x="2884454" y="318597"/>
                  <a:pt x="2883513" y="318989"/>
                  <a:pt x="2882603" y="319395"/>
                </a:cubicBezTo>
                <a:cubicBezTo>
                  <a:pt x="2882330" y="319520"/>
                  <a:pt x="2882026" y="319650"/>
                  <a:pt x="2881754" y="319781"/>
                </a:cubicBezTo>
                <a:cubicBezTo>
                  <a:pt x="2880813" y="320212"/>
                  <a:pt x="2879872" y="320655"/>
                  <a:pt x="2878961" y="321116"/>
                </a:cubicBezTo>
                <a:cubicBezTo>
                  <a:pt x="2878689" y="321256"/>
                  <a:pt x="2878415" y="321395"/>
                  <a:pt x="2878142" y="321538"/>
                </a:cubicBezTo>
                <a:cubicBezTo>
                  <a:pt x="2877232" y="322002"/>
                  <a:pt x="2876352" y="322482"/>
                  <a:pt x="2875472" y="322979"/>
                </a:cubicBezTo>
                <a:cubicBezTo>
                  <a:pt x="2875168" y="323152"/>
                  <a:pt x="2874865" y="323328"/>
                  <a:pt x="2874561" y="323501"/>
                </a:cubicBezTo>
                <a:cubicBezTo>
                  <a:pt x="2873742" y="323981"/>
                  <a:pt x="2872923" y="324472"/>
                  <a:pt x="2872134" y="324976"/>
                </a:cubicBezTo>
                <a:cubicBezTo>
                  <a:pt x="2871739" y="325204"/>
                  <a:pt x="2871405" y="325440"/>
                  <a:pt x="2871041" y="325677"/>
                </a:cubicBezTo>
                <a:cubicBezTo>
                  <a:pt x="2870313" y="326144"/>
                  <a:pt x="2869615" y="326618"/>
                  <a:pt x="2868887" y="327109"/>
                </a:cubicBezTo>
                <a:cubicBezTo>
                  <a:pt x="2868462" y="327419"/>
                  <a:pt x="2868007" y="327731"/>
                  <a:pt x="2867582" y="328053"/>
                </a:cubicBezTo>
                <a:cubicBezTo>
                  <a:pt x="2866975" y="328487"/>
                  <a:pt x="2866368" y="328921"/>
                  <a:pt x="2865792" y="329370"/>
                </a:cubicBezTo>
                <a:cubicBezTo>
                  <a:pt x="2865245" y="329783"/>
                  <a:pt x="2864729" y="330196"/>
                  <a:pt x="2864214" y="330617"/>
                </a:cubicBezTo>
                <a:cubicBezTo>
                  <a:pt x="2863758" y="330994"/>
                  <a:pt x="2863273" y="331376"/>
                  <a:pt x="2862818" y="331765"/>
                </a:cubicBezTo>
                <a:cubicBezTo>
                  <a:pt x="2862180" y="332283"/>
                  <a:pt x="2861573" y="332814"/>
                  <a:pt x="2860966" y="333352"/>
                </a:cubicBezTo>
                <a:cubicBezTo>
                  <a:pt x="2860632" y="333661"/>
                  <a:pt x="2860268" y="333977"/>
                  <a:pt x="2859934" y="334298"/>
                </a:cubicBezTo>
                <a:cubicBezTo>
                  <a:pt x="2859236" y="334930"/>
                  <a:pt x="2858569" y="335570"/>
                  <a:pt x="2857901" y="336222"/>
                </a:cubicBezTo>
                <a:cubicBezTo>
                  <a:pt x="2857658" y="336474"/>
                  <a:pt x="2857416" y="336726"/>
                  <a:pt x="2857143" y="336978"/>
                </a:cubicBezTo>
                <a:cubicBezTo>
                  <a:pt x="2856445" y="337703"/>
                  <a:pt x="2855717" y="338447"/>
                  <a:pt x="2855019" y="339199"/>
                </a:cubicBezTo>
                <a:cubicBezTo>
                  <a:pt x="2854836" y="339403"/>
                  <a:pt x="2854654" y="339609"/>
                  <a:pt x="2854473" y="339812"/>
                </a:cubicBezTo>
                <a:cubicBezTo>
                  <a:pt x="2853744" y="340613"/>
                  <a:pt x="2853046" y="341433"/>
                  <a:pt x="2852348" y="342267"/>
                </a:cubicBezTo>
                <a:cubicBezTo>
                  <a:pt x="2852197" y="342449"/>
                  <a:pt x="2852045" y="342628"/>
                  <a:pt x="2851893" y="342814"/>
                </a:cubicBezTo>
                <a:cubicBezTo>
                  <a:pt x="2851195" y="343660"/>
                  <a:pt x="2850527" y="344525"/>
                  <a:pt x="2849860" y="345405"/>
                </a:cubicBezTo>
                <a:cubicBezTo>
                  <a:pt x="2849708" y="345602"/>
                  <a:pt x="2849556" y="345790"/>
                  <a:pt x="2849435" y="345988"/>
                </a:cubicBezTo>
                <a:cubicBezTo>
                  <a:pt x="2848798" y="346846"/>
                  <a:pt x="2848160" y="347717"/>
                  <a:pt x="2847554" y="348603"/>
                </a:cubicBezTo>
                <a:cubicBezTo>
                  <a:pt x="2847402" y="348846"/>
                  <a:pt x="2847220" y="349095"/>
                  <a:pt x="2847068" y="349344"/>
                </a:cubicBezTo>
                <a:cubicBezTo>
                  <a:pt x="2846522" y="350169"/>
                  <a:pt x="2845976" y="351007"/>
                  <a:pt x="2845459" y="351857"/>
                </a:cubicBezTo>
                <a:cubicBezTo>
                  <a:pt x="2845247" y="352203"/>
                  <a:pt x="2845035" y="352552"/>
                  <a:pt x="2844822" y="352898"/>
                </a:cubicBezTo>
                <a:cubicBezTo>
                  <a:pt x="2844367" y="353650"/>
                  <a:pt x="2843942" y="354412"/>
                  <a:pt x="2843517" y="355183"/>
                </a:cubicBezTo>
                <a:cubicBezTo>
                  <a:pt x="2843244" y="355665"/>
                  <a:pt x="2842971" y="356148"/>
                  <a:pt x="2842728" y="356639"/>
                </a:cubicBezTo>
                <a:cubicBezTo>
                  <a:pt x="2842365" y="357286"/>
                  <a:pt x="2842030" y="357932"/>
                  <a:pt x="2841727" y="358590"/>
                </a:cubicBezTo>
                <a:cubicBezTo>
                  <a:pt x="2841393" y="359246"/>
                  <a:pt x="2841090" y="359904"/>
                  <a:pt x="2840787" y="360563"/>
                </a:cubicBezTo>
                <a:cubicBezTo>
                  <a:pt x="2840544" y="361070"/>
                  <a:pt x="2840301" y="361579"/>
                  <a:pt x="2840089" y="362092"/>
                </a:cubicBezTo>
                <a:cubicBezTo>
                  <a:pt x="2839724" y="362936"/>
                  <a:pt x="2839360" y="363792"/>
                  <a:pt x="2839026" y="364651"/>
                </a:cubicBezTo>
                <a:cubicBezTo>
                  <a:pt x="2838874" y="365003"/>
                  <a:pt x="2838722" y="365357"/>
                  <a:pt x="2838602" y="365719"/>
                </a:cubicBezTo>
                <a:cubicBezTo>
                  <a:pt x="2838207" y="366753"/>
                  <a:pt x="2837813" y="367797"/>
                  <a:pt x="2837479" y="368850"/>
                </a:cubicBezTo>
                <a:cubicBezTo>
                  <a:pt x="2837387" y="369060"/>
                  <a:pt x="2837327" y="369272"/>
                  <a:pt x="2837266" y="369485"/>
                </a:cubicBezTo>
                <a:cubicBezTo>
                  <a:pt x="2836872" y="370671"/>
                  <a:pt x="2836507" y="371864"/>
                  <a:pt x="2836174" y="373072"/>
                </a:cubicBezTo>
                <a:cubicBezTo>
                  <a:pt x="2836143" y="373193"/>
                  <a:pt x="2836083" y="373314"/>
                  <a:pt x="2836052" y="373439"/>
                </a:cubicBezTo>
                <a:cubicBezTo>
                  <a:pt x="2835718" y="374680"/>
                  <a:pt x="2835415" y="375933"/>
                  <a:pt x="2835142" y="377196"/>
                </a:cubicBezTo>
                <a:cubicBezTo>
                  <a:pt x="2835111" y="377284"/>
                  <a:pt x="2835081" y="377375"/>
                  <a:pt x="2835051" y="377466"/>
                </a:cubicBezTo>
                <a:cubicBezTo>
                  <a:pt x="2699131" y="989434"/>
                  <a:pt x="2144739" y="1433600"/>
                  <a:pt x="1516848" y="1433600"/>
                </a:cubicBezTo>
                <a:cubicBezTo>
                  <a:pt x="888988" y="1433600"/>
                  <a:pt x="334596" y="989434"/>
                  <a:pt x="198645" y="377454"/>
                </a:cubicBezTo>
                <a:cubicBezTo>
                  <a:pt x="177342" y="281557"/>
                  <a:pt x="166509" y="182580"/>
                  <a:pt x="166509" y="83270"/>
                </a:cubicBezTo>
                <a:cubicBezTo>
                  <a:pt x="166509" y="37283"/>
                  <a:pt x="129244" y="0"/>
                  <a:pt x="83269" y="0"/>
                </a:cubicBezTo>
                <a:cubicBezTo>
                  <a:pt x="37265" y="0"/>
                  <a:pt x="0" y="37283"/>
                  <a:pt x="0" y="83270"/>
                </a:cubicBezTo>
                <a:cubicBezTo>
                  <a:pt x="0" y="194719"/>
                  <a:pt x="12138" y="305855"/>
                  <a:pt x="36082" y="413584"/>
                </a:cubicBezTo>
                <a:cubicBezTo>
                  <a:pt x="73256" y="580939"/>
                  <a:pt x="138257" y="739722"/>
                  <a:pt x="229265" y="885513"/>
                </a:cubicBezTo>
                <a:cubicBezTo>
                  <a:pt x="318573" y="1028535"/>
                  <a:pt x="430307" y="1155017"/>
                  <a:pt x="561402" y="1261447"/>
                </a:cubicBezTo>
                <a:cubicBezTo>
                  <a:pt x="693651" y="1368838"/>
                  <a:pt x="841618" y="1452527"/>
                  <a:pt x="1001147" y="1510197"/>
                </a:cubicBezTo>
                <a:cubicBezTo>
                  <a:pt x="1166260" y="1569887"/>
                  <a:pt x="1339779" y="1600142"/>
                  <a:pt x="1516848" y="1600142"/>
                </a:cubicBezTo>
                <a:cubicBezTo>
                  <a:pt x="1693948" y="1600142"/>
                  <a:pt x="1867467" y="1569887"/>
                  <a:pt x="2032580" y="1510197"/>
                </a:cubicBezTo>
                <a:cubicBezTo>
                  <a:pt x="2192109" y="1452527"/>
                  <a:pt x="2340076" y="1368838"/>
                  <a:pt x="2472324" y="1261447"/>
                </a:cubicBezTo>
                <a:cubicBezTo>
                  <a:pt x="2603420" y="1155017"/>
                  <a:pt x="2715153" y="1028535"/>
                  <a:pt x="2804432" y="885511"/>
                </a:cubicBezTo>
                <a:cubicBezTo>
                  <a:pt x="2883544" y="758788"/>
                  <a:pt x="2942992" y="622249"/>
                  <a:pt x="2981622" y="478797"/>
                </a:cubicBezTo>
                <a:lnTo>
                  <a:pt x="3179479" y="478797"/>
                </a:lnTo>
                <a:cubicBezTo>
                  <a:pt x="3225453" y="478797"/>
                  <a:pt x="3262748" y="441517"/>
                  <a:pt x="3262748" y="395528"/>
                </a:cubicBezTo>
                <a:cubicBezTo>
                  <a:pt x="3262748" y="349538"/>
                  <a:pt x="3225453" y="312240"/>
                  <a:pt x="3179479" y="312240"/>
                </a:cubicBezTo>
                <a:close/>
              </a:path>
            </a:pathLst>
          </a:custGeom>
          <a:solidFill>
            <a:srgbClr val="28B2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7" name="Google Shape;1107;p27"/>
          <p:cNvSpPr/>
          <p:nvPr/>
        </p:nvSpPr>
        <p:spPr>
          <a:xfrm>
            <a:off x="11967830" y="3292746"/>
            <a:ext cx="3260806" cy="3033757"/>
          </a:xfrm>
          <a:custGeom>
            <a:rect b="b" l="l" r="r" t="t"/>
            <a:pathLst>
              <a:path extrusionOk="0" h="3033757" w="3260806">
                <a:moveTo>
                  <a:pt x="3141545" y="926414"/>
                </a:moveTo>
                <a:cubicBezTo>
                  <a:pt x="3065164" y="745779"/>
                  <a:pt x="2955797" y="583564"/>
                  <a:pt x="2816509" y="444285"/>
                </a:cubicBezTo>
                <a:cubicBezTo>
                  <a:pt x="2677221" y="305002"/>
                  <a:pt x="2515021" y="195641"/>
                  <a:pt x="2334371" y="119239"/>
                </a:cubicBezTo>
                <a:cubicBezTo>
                  <a:pt x="2147317" y="40118"/>
                  <a:pt x="1948672" y="0"/>
                  <a:pt x="1743927" y="0"/>
                </a:cubicBezTo>
                <a:cubicBezTo>
                  <a:pt x="1566827" y="0"/>
                  <a:pt x="1393309" y="30261"/>
                  <a:pt x="1228227" y="89943"/>
                </a:cubicBezTo>
                <a:cubicBezTo>
                  <a:pt x="1068667" y="147615"/>
                  <a:pt x="920730" y="231307"/>
                  <a:pt x="788451" y="338693"/>
                </a:cubicBezTo>
                <a:cubicBezTo>
                  <a:pt x="657386" y="445125"/>
                  <a:pt x="545622" y="571608"/>
                  <a:pt x="456344" y="714626"/>
                </a:cubicBezTo>
                <a:cubicBezTo>
                  <a:pt x="377748" y="840532"/>
                  <a:pt x="318573" y="976130"/>
                  <a:pt x="279912" y="1118568"/>
                </a:cubicBezTo>
                <a:lnTo>
                  <a:pt x="83269" y="1118568"/>
                </a:lnTo>
                <a:cubicBezTo>
                  <a:pt x="37295" y="1118568"/>
                  <a:pt x="0" y="1155848"/>
                  <a:pt x="0" y="1201838"/>
                </a:cubicBezTo>
                <a:cubicBezTo>
                  <a:pt x="0" y="1247824"/>
                  <a:pt x="37295" y="1285108"/>
                  <a:pt x="83269" y="1285108"/>
                </a:cubicBezTo>
                <a:lnTo>
                  <a:pt x="323186" y="1285108"/>
                </a:lnTo>
                <a:cubicBezTo>
                  <a:pt x="324247" y="1285387"/>
                  <a:pt x="325310" y="1285663"/>
                  <a:pt x="326371" y="1285903"/>
                </a:cubicBezTo>
                <a:cubicBezTo>
                  <a:pt x="360663" y="1293520"/>
                  <a:pt x="394680" y="1278796"/>
                  <a:pt x="413313" y="1251423"/>
                </a:cubicBezTo>
                <a:cubicBezTo>
                  <a:pt x="422842" y="1238590"/>
                  <a:pt x="428760" y="1222922"/>
                  <a:pt x="429578" y="1205913"/>
                </a:cubicBezTo>
                <a:cubicBezTo>
                  <a:pt x="571841" y="602615"/>
                  <a:pt x="1121803" y="166536"/>
                  <a:pt x="1743927" y="166536"/>
                </a:cubicBezTo>
                <a:cubicBezTo>
                  <a:pt x="2488499" y="166536"/>
                  <a:pt x="3094267" y="772295"/>
                  <a:pt x="3094267" y="1516873"/>
                </a:cubicBezTo>
                <a:cubicBezTo>
                  <a:pt x="3094267" y="2261447"/>
                  <a:pt x="2488499" y="2867203"/>
                  <a:pt x="1743927" y="2867203"/>
                </a:cubicBezTo>
                <a:cubicBezTo>
                  <a:pt x="1116037" y="2867203"/>
                  <a:pt x="561675" y="2423037"/>
                  <a:pt x="425725" y="1811057"/>
                </a:cubicBezTo>
                <a:cubicBezTo>
                  <a:pt x="404392" y="1715160"/>
                  <a:pt x="393588" y="1616183"/>
                  <a:pt x="393588" y="1516873"/>
                </a:cubicBezTo>
                <a:cubicBezTo>
                  <a:pt x="393588" y="1470886"/>
                  <a:pt x="356323" y="1433603"/>
                  <a:pt x="310319" y="1433603"/>
                </a:cubicBezTo>
                <a:cubicBezTo>
                  <a:pt x="264344" y="1433603"/>
                  <a:pt x="227049" y="1470886"/>
                  <a:pt x="227049" y="1516873"/>
                </a:cubicBezTo>
                <a:cubicBezTo>
                  <a:pt x="227049" y="1628322"/>
                  <a:pt x="239218" y="1739458"/>
                  <a:pt x="263161" y="1847186"/>
                </a:cubicBezTo>
                <a:cubicBezTo>
                  <a:pt x="300335" y="2014542"/>
                  <a:pt x="365336" y="2173325"/>
                  <a:pt x="456344" y="2319117"/>
                </a:cubicBezTo>
                <a:cubicBezTo>
                  <a:pt x="545652" y="2462138"/>
                  <a:pt x="657386" y="2588620"/>
                  <a:pt x="788451" y="2695050"/>
                </a:cubicBezTo>
                <a:cubicBezTo>
                  <a:pt x="920730" y="2802441"/>
                  <a:pt x="1068697" y="2886130"/>
                  <a:pt x="1228227" y="2943812"/>
                </a:cubicBezTo>
                <a:cubicBezTo>
                  <a:pt x="1393339" y="3003472"/>
                  <a:pt x="1566827" y="3033757"/>
                  <a:pt x="1743927" y="3033757"/>
                </a:cubicBezTo>
                <a:cubicBezTo>
                  <a:pt x="1948672" y="3033757"/>
                  <a:pt x="2147317" y="2993640"/>
                  <a:pt x="2334401" y="2914506"/>
                </a:cubicBezTo>
                <a:cubicBezTo>
                  <a:pt x="2515021" y="2838104"/>
                  <a:pt x="2677221" y="2728740"/>
                  <a:pt x="2816509" y="2589461"/>
                </a:cubicBezTo>
                <a:cubicBezTo>
                  <a:pt x="2955797" y="2450178"/>
                  <a:pt x="3065164" y="2287966"/>
                  <a:pt x="3141545" y="2107331"/>
                </a:cubicBezTo>
                <a:cubicBezTo>
                  <a:pt x="3220688" y="1920269"/>
                  <a:pt x="3260806" y="1721615"/>
                  <a:pt x="3260806" y="1516879"/>
                </a:cubicBezTo>
                <a:cubicBezTo>
                  <a:pt x="3260775" y="1312131"/>
                  <a:pt x="3220688" y="1113476"/>
                  <a:pt x="3141545" y="926414"/>
                </a:cubicBezTo>
                <a:close/>
              </a:path>
            </a:pathLst>
          </a:custGeom>
          <a:solidFill>
            <a:srgbClr val="729BA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8" name="Google Shape;1108;p27"/>
          <p:cNvSpPr txBox="1"/>
          <p:nvPr/>
        </p:nvSpPr>
        <p:spPr>
          <a:xfrm>
            <a:off x="1994740" y="4306360"/>
            <a:ext cx="206523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u="none" strike="noStrike">
                <a:solidFill>
                  <a:srgbClr val="3F3F3F"/>
                </a:solidFill>
                <a:latin typeface="Open Sans"/>
                <a:ea typeface="Open Sans"/>
                <a:cs typeface="Open Sans"/>
                <a:sym typeface="Open Sans"/>
              </a:rPr>
              <a:t>Automate ETL processes and data pipelines</a:t>
            </a:r>
            <a:endParaRPr b="0" i="0" sz="2200">
              <a:solidFill>
                <a:srgbClr val="3F3F3F"/>
              </a:solidFill>
              <a:latin typeface="Open Sans"/>
              <a:ea typeface="Open Sans"/>
              <a:cs typeface="Open Sans"/>
              <a:sym typeface="Open Sans"/>
            </a:endParaRPr>
          </a:p>
        </p:txBody>
      </p:sp>
      <p:sp>
        <p:nvSpPr>
          <p:cNvPr id="1109" name="Google Shape;1109;p27"/>
          <p:cNvSpPr txBox="1"/>
          <p:nvPr/>
        </p:nvSpPr>
        <p:spPr>
          <a:xfrm>
            <a:off x="5400633" y="4306360"/>
            <a:ext cx="2361071"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S</a:t>
            </a:r>
            <a:r>
              <a:rPr b="0" i="0" lang="en-US" sz="2200" u="none" strike="noStrike">
                <a:solidFill>
                  <a:srgbClr val="3F3F3F"/>
                </a:solidFill>
                <a:latin typeface="Open Sans"/>
                <a:ea typeface="Open Sans"/>
                <a:cs typeface="Open Sans"/>
                <a:sym typeface="Open Sans"/>
              </a:rPr>
              <a:t>chedule data analysis and reporting</a:t>
            </a:r>
            <a:endParaRPr b="0" i="0" sz="2200">
              <a:solidFill>
                <a:srgbClr val="3F3F3F"/>
              </a:solidFill>
              <a:latin typeface="Open Sans"/>
              <a:ea typeface="Open Sans"/>
              <a:cs typeface="Open Sans"/>
              <a:sym typeface="Open Sans"/>
            </a:endParaRPr>
          </a:p>
        </p:txBody>
      </p:sp>
      <p:sp>
        <p:nvSpPr>
          <p:cNvPr id="1110" name="Google Shape;1110;p27"/>
          <p:cNvSpPr txBox="1"/>
          <p:nvPr/>
        </p:nvSpPr>
        <p:spPr>
          <a:xfrm>
            <a:off x="8909855" y="4137083"/>
            <a:ext cx="2619388"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Trigger machine learning model training at regular intervals</a:t>
            </a:r>
            <a:endParaRPr sz="2200">
              <a:solidFill>
                <a:srgbClr val="3F3F3F"/>
              </a:solidFill>
              <a:latin typeface="Open Sans"/>
              <a:ea typeface="Open Sans"/>
              <a:cs typeface="Open Sans"/>
              <a:sym typeface="Open Sans"/>
            </a:endParaRPr>
          </a:p>
        </p:txBody>
      </p:sp>
      <p:sp>
        <p:nvSpPr>
          <p:cNvPr id="1111" name="Google Shape;1111;p27"/>
          <p:cNvSpPr txBox="1"/>
          <p:nvPr/>
        </p:nvSpPr>
        <p:spPr>
          <a:xfrm>
            <a:off x="12533015" y="3967806"/>
            <a:ext cx="2460455" cy="17851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Manage and direct the execution of complex workflows</a:t>
            </a:r>
            <a:endParaRPr b="0" i="0" sz="2200">
              <a:solidFill>
                <a:srgbClr val="3F3F3F"/>
              </a:solidFill>
              <a:latin typeface="Open Sans"/>
              <a:ea typeface="Open Sans"/>
              <a:cs typeface="Open Sans"/>
              <a:sym typeface="Open Sans"/>
            </a:endParaRPr>
          </a:p>
        </p:txBody>
      </p:sp>
      <p:sp>
        <p:nvSpPr>
          <p:cNvPr id="1112" name="Google Shape;1112;p27"/>
          <p:cNvSpPr/>
          <p:nvPr/>
        </p:nvSpPr>
        <p:spPr>
          <a:xfrm>
            <a:off x="7670800" y="816324"/>
            <a:ext cx="9247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2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Jobs: Key Features</a:t>
            </a:r>
            <a:endParaRPr/>
          </a:p>
        </p:txBody>
      </p:sp>
      <p:sp>
        <p:nvSpPr>
          <p:cNvPr id="1119" name="Google Shape;1119;p28"/>
          <p:cNvSpPr/>
          <p:nvPr/>
        </p:nvSpPr>
        <p:spPr>
          <a:xfrm>
            <a:off x="5892799" y="816324"/>
            <a:ext cx="44768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1120" name="Google Shape;1120;p28"/>
          <p:cNvGrpSpPr/>
          <p:nvPr/>
        </p:nvGrpSpPr>
        <p:grpSpPr>
          <a:xfrm>
            <a:off x="2641600" y="4527250"/>
            <a:ext cx="3138308" cy="3455912"/>
            <a:chOff x="4749185" y="6800953"/>
            <a:chExt cx="4919201" cy="5671131"/>
          </a:xfrm>
        </p:grpSpPr>
        <p:sp>
          <p:nvSpPr>
            <p:cNvPr id="1121" name="Google Shape;1121;p28"/>
            <p:cNvSpPr/>
            <p:nvPr/>
          </p:nvSpPr>
          <p:spPr>
            <a:xfrm>
              <a:off x="4749185" y="6800953"/>
              <a:ext cx="4919201" cy="5671131"/>
            </a:xfrm>
            <a:custGeom>
              <a:rect b="b" l="l" r="r" t="t"/>
              <a:pathLst>
                <a:path extrusionOk="0" h="2866" w="2486">
                  <a:moveTo>
                    <a:pt x="2486" y="2156"/>
                  </a:moveTo>
                  <a:lnTo>
                    <a:pt x="1243" y="2866"/>
                  </a:lnTo>
                  <a:lnTo>
                    <a:pt x="0" y="2156"/>
                  </a:lnTo>
                  <a:lnTo>
                    <a:pt x="0" y="723"/>
                  </a:lnTo>
                  <a:lnTo>
                    <a:pt x="1243" y="0"/>
                  </a:lnTo>
                  <a:lnTo>
                    <a:pt x="2486" y="723"/>
                  </a:lnTo>
                  <a:lnTo>
                    <a:pt x="2486" y="2156"/>
                  </a:lnTo>
                  <a:close/>
                </a:path>
              </a:pathLst>
            </a:custGeom>
            <a:solidFill>
              <a:srgbClr val="F9B4B1"/>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p:txBody>
        </p:sp>
        <p:grpSp>
          <p:nvGrpSpPr>
            <p:cNvPr id="1122" name="Google Shape;1122;p28"/>
            <p:cNvGrpSpPr/>
            <p:nvPr/>
          </p:nvGrpSpPr>
          <p:grpSpPr>
            <a:xfrm>
              <a:off x="4822799" y="8045625"/>
              <a:ext cx="4564021" cy="3701665"/>
              <a:chOff x="7455489" y="3702225"/>
              <a:chExt cx="4564021" cy="3701665"/>
            </a:xfrm>
          </p:grpSpPr>
          <p:sp>
            <p:nvSpPr>
              <p:cNvPr id="1123" name="Google Shape;1123;p28"/>
              <p:cNvSpPr txBox="1"/>
              <p:nvPr/>
            </p:nvSpPr>
            <p:spPr>
              <a:xfrm>
                <a:off x="9680225" y="4305672"/>
                <a:ext cx="277097" cy="5078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t/>
                </a:r>
                <a:endParaRPr b="1" sz="1600">
                  <a:solidFill>
                    <a:schemeClr val="lt1"/>
                  </a:solidFill>
                  <a:latin typeface="Open Sans"/>
                  <a:ea typeface="Open Sans"/>
                  <a:cs typeface="Open Sans"/>
                  <a:sym typeface="Open Sans"/>
                </a:endParaRPr>
              </a:p>
            </p:txBody>
          </p:sp>
          <p:sp>
            <p:nvSpPr>
              <p:cNvPr id="1124" name="Google Shape;1124;p28"/>
              <p:cNvSpPr txBox="1"/>
              <p:nvPr/>
            </p:nvSpPr>
            <p:spPr>
              <a:xfrm>
                <a:off x="7455489" y="3702225"/>
                <a:ext cx="4564021" cy="3701665"/>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2200" u="none" strike="noStrike">
                    <a:solidFill>
                      <a:srgbClr val="3F3F3F"/>
                    </a:solidFill>
                    <a:latin typeface="Open Sans"/>
                    <a:ea typeface="Open Sans"/>
                    <a:cs typeface="Open Sans"/>
                    <a:sym typeface="Open Sans"/>
                  </a:rPr>
                  <a:t>Provides a tracking feature to monitor job execution and view job logs for debugging</a:t>
                </a:r>
                <a:endParaRPr sz="2200">
                  <a:solidFill>
                    <a:srgbClr val="3F3F3F"/>
                  </a:solidFill>
                  <a:latin typeface="Open Sans"/>
                  <a:ea typeface="Open Sans"/>
                  <a:cs typeface="Open Sans"/>
                  <a:sym typeface="Open Sans"/>
                </a:endParaRPr>
              </a:p>
            </p:txBody>
          </p:sp>
        </p:grpSp>
      </p:grpSp>
      <p:grpSp>
        <p:nvGrpSpPr>
          <p:cNvPr id="1125" name="Google Shape;1125;p28"/>
          <p:cNvGrpSpPr/>
          <p:nvPr/>
        </p:nvGrpSpPr>
        <p:grpSpPr>
          <a:xfrm>
            <a:off x="4365179" y="1584325"/>
            <a:ext cx="3154720" cy="3471588"/>
            <a:chOff x="7333448" y="2384357"/>
            <a:chExt cx="4944926" cy="5696854"/>
          </a:xfrm>
        </p:grpSpPr>
        <p:sp>
          <p:nvSpPr>
            <p:cNvPr id="1126" name="Google Shape;1126;p28"/>
            <p:cNvSpPr/>
            <p:nvPr/>
          </p:nvSpPr>
          <p:spPr>
            <a:xfrm>
              <a:off x="7333448" y="2384357"/>
              <a:ext cx="4944926" cy="5696854"/>
            </a:xfrm>
            <a:custGeom>
              <a:rect b="b" l="l" r="r" t="t"/>
              <a:pathLst>
                <a:path extrusionOk="0" h="2879" w="2499">
                  <a:moveTo>
                    <a:pt x="2499" y="2156"/>
                  </a:moveTo>
                  <a:lnTo>
                    <a:pt x="1243" y="2879"/>
                  </a:lnTo>
                  <a:lnTo>
                    <a:pt x="0" y="2156"/>
                  </a:lnTo>
                  <a:lnTo>
                    <a:pt x="0" y="723"/>
                  </a:lnTo>
                  <a:lnTo>
                    <a:pt x="1243" y="0"/>
                  </a:lnTo>
                  <a:lnTo>
                    <a:pt x="2499" y="723"/>
                  </a:lnTo>
                  <a:lnTo>
                    <a:pt x="2499" y="2156"/>
                  </a:lnTo>
                  <a:close/>
                </a:path>
              </a:pathLst>
            </a:custGeom>
            <a:solidFill>
              <a:srgbClr val="F5C265"/>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127" name="Google Shape;1127;p28"/>
            <p:cNvSpPr txBox="1"/>
            <p:nvPr/>
          </p:nvSpPr>
          <p:spPr>
            <a:xfrm>
              <a:off x="7587144" y="3829158"/>
              <a:ext cx="4531704" cy="2666923"/>
            </a:xfrm>
            <a:prstGeom prst="rect">
              <a:avLst/>
            </a:prstGeom>
            <a:solidFill>
              <a:srgbClr val="F5C265"/>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0" i="0" lang="en-US" sz="2200" u="none" strike="noStrike">
                  <a:solidFill>
                    <a:srgbClr val="3F3F3F"/>
                  </a:solidFill>
                  <a:latin typeface="Open Sans"/>
                  <a:ea typeface="Open Sans"/>
                  <a:cs typeface="Open Sans"/>
                  <a:sym typeface="Open Sans"/>
                </a:rPr>
                <a:t>Helps schedule recurring jobs with a customizable frequency​</a:t>
              </a:r>
              <a:endParaRPr b="0" i="0" sz="2200">
                <a:solidFill>
                  <a:srgbClr val="3F3F3F"/>
                </a:solidFill>
                <a:latin typeface="Open Sans"/>
                <a:ea typeface="Open Sans"/>
                <a:cs typeface="Open Sans"/>
                <a:sym typeface="Open Sans"/>
              </a:endParaRPr>
            </a:p>
          </p:txBody>
        </p:sp>
      </p:grpSp>
      <p:grpSp>
        <p:nvGrpSpPr>
          <p:cNvPr id="1128" name="Google Shape;1128;p28"/>
          <p:cNvGrpSpPr/>
          <p:nvPr/>
        </p:nvGrpSpPr>
        <p:grpSpPr>
          <a:xfrm>
            <a:off x="7744166" y="1615831"/>
            <a:ext cx="3138308" cy="3455912"/>
            <a:chOff x="12403035" y="2433825"/>
            <a:chExt cx="4919201" cy="5671131"/>
          </a:xfrm>
        </p:grpSpPr>
        <p:sp>
          <p:nvSpPr>
            <p:cNvPr id="1129" name="Google Shape;1129;p28"/>
            <p:cNvSpPr/>
            <p:nvPr/>
          </p:nvSpPr>
          <p:spPr>
            <a:xfrm>
              <a:off x="12403035" y="2433825"/>
              <a:ext cx="4919201" cy="5671131"/>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A6D3D8"/>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130" name="Google Shape;1130;p28"/>
            <p:cNvSpPr txBox="1"/>
            <p:nvPr/>
          </p:nvSpPr>
          <p:spPr>
            <a:xfrm>
              <a:off x="12580625" y="3826927"/>
              <a:ext cx="4564020" cy="2979430"/>
            </a:xfrm>
            <a:prstGeom prst="rect">
              <a:avLst/>
            </a:prstGeom>
            <a:solidFill>
              <a:srgbClr val="A6D3D8"/>
            </a:solid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2200" u="none" strike="noStrike">
                  <a:solidFill>
                    <a:srgbClr val="3F3F3F"/>
                  </a:solidFill>
                  <a:latin typeface="Open Sans"/>
                  <a:ea typeface="Open Sans"/>
                  <a:cs typeface="Open Sans"/>
                  <a:sym typeface="Open Sans"/>
                </a:rPr>
                <a:t>Offers configurable settings for job parameters, timeouts, and retries</a:t>
              </a:r>
              <a:endParaRPr b="0" i="0" sz="2200">
                <a:solidFill>
                  <a:srgbClr val="3F3F3F"/>
                </a:solidFill>
                <a:latin typeface="Open Sans"/>
                <a:ea typeface="Open Sans"/>
                <a:cs typeface="Open Sans"/>
                <a:sym typeface="Open Sans"/>
              </a:endParaRPr>
            </a:p>
          </p:txBody>
        </p:sp>
      </p:grpSp>
      <p:grpSp>
        <p:nvGrpSpPr>
          <p:cNvPr id="1131" name="Google Shape;1131;p28"/>
          <p:cNvGrpSpPr/>
          <p:nvPr/>
        </p:nvGrpSpPr>
        <p:grpSpPr>
          <a:xfrm>
            <a:off x="6021324" y="4545871"/>
            <a:ext cx="3138308" cy="3471588"/>
            <a:chOff x="9818772" y="6826676"/>
            <a:chExt cx="4919201" cy="5696854"/>
          </a:xfrm>
        </p:grpSpPr>
        <p:sp>
          <p:nvSpPr>
            <p:cNvPr id="1132" name="Google Shape;1132;p28"/>
            <p:cNvSpPr/>
            <p:nvPr/>
          </p:nvSpPr>
          <p:spPr>
            <a:xfrm>
              <a:off x="9818772" y="6826676"/>
              <a:ext cx="4919201" cy="5696854"/>
            </a:xfrm>
            <a:custGeom>
              <a:rect b="b" l="l" r="r" t="t"/>
              <a:pathLst>
                <a:path extrusionOk="0" h="2879" w="2486">
                  <a:moveTo>
                    <a:pt x="2486" y="2156"/>
                  </a:moveTo>
                  <a:lnTo>
                    <a:pt x="1243" y="2879"/>
                  </a:lnTo>
                  <a:lnTo>
                    <a:pt x="0" y="2156"/>
                  </a:lnTo>
                  <a:lnTo>
                    <a:pt x="0" y="723"/>
                  </a:lnTo>
                  <a:lnTo>
                    <a:pt x="1243" y="0"/>
                  </a:lnTo>
                  <a:lnTo>
                    <a:pt x="2486" y="723"/>
                  </a:lnTo>
                  <a:lnTo>
                    <a:pt x="2486" y="2156"/>
                  </a:lnTo>
                  <a:close/>
                </a:path>
              </a:pathLst>
            </a:custGeom>
            <a:solidFill>
              <a:srgbClr val="C7DB95"/>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133" name="Google Shape;1133;p28"/>
            <p:cNvSpPr txBox="1"/>
            <p:nvPr/>
          </p:nvSpPr>
          <p:spPr>
            <a:xfrm>
              <a:off x="10330692" y="8125274"/>
              <a:ext cx="4114800" cy="2723437"/>
            </a:xfrm>
            <a:prstGeom prst="rect">
              <a:avLst/>
            </a:prstGeom>
            <a:solidFill>
              <a:srgbClr val="C7DB95"/>
            </a:solid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0" i="0" lang="en-US" sz="2200" u="none" strike="noStrike">
                  <a:solidFill>
                    <a:srgbClr val="3F3F3F"/>
                  </a:solidFill>
                  <a:latin typeface="Open Sans"/>
                  <a:ea typeface="Open Sans"/>
                  <a:cs typeface="Open Sans"/>
                  <a:sym typeface="Open Sans"/>
                </a:rPr>
                <a:t>Supports integration with external systems and services​</a:t>
              </a:r>
              <a:endParaRPr sz="2200">
                <a:solidFill>
                  <a:srgbClr val="3F3F3F"/>
                </a:solidFill>
                <a:latin typeface="Open Sans"/>
                <a:ea typeface="Open Sans"/>
                <a:cs typeface="Open Sans"/>
                <a:sym typeface="Open Sans"/>
              </a:endParaRPr>
            </a:p>
          </p:txBody>
        </p:sp>
      </p:grpSp>
      <p:grpSp>
        <p:nvGrpSpPr>
          <p:cNvPr id="1134" name="Google Shape;1134;p28"/>
          <p:cNvGrpSpPr/>
          <p:nvPr/>
        </p:nvGrpSpPr>
        <p:grpSpPr>
          <a:xfrm>
            <a:off x="9383900" y="4594527"/>
            <a:ext cx="3138308" cy="3455912"/>
            <a:chOff x="14862636" y="6901869"/>
            <a:chExt cx="4919201" cy="5671131"/>
          </a:xfrm>
        </p:grpSpPr>
        <p:sp>
          <p:nvSpPr>
            <p:cNvPr id="1135" name="Google Shape;1135;p28"/>
            <p:cNvSpPr/>
            <p:nvPr/>
          </p:nvSpPr>
          <p:spPr>
            <a:xfrm>
              <a:off x="14862636" y="6901869"/>
              <a:ext cx="4919201" cy="5671131"/>
            </a:xfrm>
            <a:custGeom>
              <a:rect b="b" l="l" r="r" t="t"/>
              <a:pathLst>
                <a:path extrusionOk="0" h="2866" w="2486">
                  <a:moveTo>
                    <a:pt x="2486" y="2156"/>
                  </a:moveTo>
                  <a:lnTo>
                    <a:pt x="1243" y="2866"/>
                  </a:lnTo>
                  <a:lnTo>
                    <a:pt x="0" y="2156"/>
                  </a:lnTo>
                  <a:lnTo>
                    <a:pt x="0" y="710"/>
                  </a:lnTo>
                  <a:lnTo>
                    <a:pt x="1243" y="0"/>
                  </a:lnTo>
                  <a:lnTo>
                    <a:pt x="2486" y="710"/>
                  </a:lnTo>
                  <a:lnTo>
                    <a:pt x="2486" y="2156"/>
                  </a:lnTo>
                  <a:close/>
                </a:path>
              </a:pathLst>
            </a:custGeom>
            <a:solidFill>
              <a:srgbClr val="D8D5C4"/>
            </a:solidFill>
            <a:ln>
              <a:noFill/>
            </a:ln>
          </p:spPr>
          <p:txBody>
            <a:bodyPr anchorCtr="0" anchor="t" bIns="30475" lIns="60950" spcFirstLastPara="1" rIns="60950" wrap="square" tIns="30475">
              <a:noAutofit/>
            </a:bodyPr>
            <a:lstStyle/>
            <a:p>
              <a:pPr indent="0" lvl="0" marL="0" marR="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136" name="Google Shape;1136;p28"/>
            <p:cNvSpPr txBox="1"/>
            <p:nvPr/>
          </p:nvSpPr>
          <p:spPr>
            <a:xfrm>
              <a:off x="15040226" y="8265314"/>
              <a:ext cx="4564020" cy="2723438"/>
            </a:xfrm>
            <a:prstGeom prst="rect">
              <a:avLst/>
            </a:prstGeom>
            <a:solidFill>
              <a:srgbClr val="D8D5C4"/>
            </a:solid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lang="en-US" sz="2200">
                  <a:solidFill>
                    <a:srgbClr val="3F3F3F"/>
                  </a:solidFill>
                  <a:latin typeface="Open Sans"/>
                  <a:ea typeface="Open Sans"/>
                  <a:cs typeface="Open Sans"/>
                  <a:sym typeface="Open Sans"/>
                </a:rPr>
                <a:t>Simplifies the sequence of data processing and analytics workflows</a:t>
              </a:r>
              <a:endParaRPr sz="2200">
                <a:solidFill>
                  <a:srgbClr val="3F3F3F"/>
                </a:solidFill>
                <a:latin typeface="Open Sans"/>
                <a:ea typeface="Open Sans"/>
                <a:cs typeface="Open Sans"/>
                <a:sym typeface="Open Sans"/>
              </a:endParaRPr>
            </a:p>
          </p:txBody>
        </p:sp>
      </p:grpSp>
      <p:sp>
        <p:nvSpPr>
          <p:cNvPr id="1137" name="Google Shape;1137;p28"/>
          <p:cNvSpPr/>
          <p:nvPr/>
        </p:nvSpPr>
        <p:spPr>
          <a:xfrm>
            <a:off x="6121400" y="816324"/>
            <a:ext cx="40165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29"/>
          <p:cNvSpPr txBox="1"/>
          <p:nvPr>
            <p:ph idx="2" type="body"/>
          </p:nvPr>
        </p:nvSpPr>
        <p:spPr>
          <a:xfrm>
            <a:off x="1291857" y="1303283"/>
            <a:ext cx="13696999" cy="903776"/>
          </a:xfrm>
          <a:prstGeom prst="rect">
            <a:avLst/>
          </a:prstGeom>
          <a:noFill/>
          <a:ln>
            <a:noFill/>
          </a:ln>
        </p:spPr>
        <p:txBody>
          <a:bodyPr anchorCtr="0" anchor="t" bIns="0" lIns="91425" spcFirstLastPara="1" rIns="91425" wrap="square" tIns="0">
            <a:normAutofit/>
          </a:bodyPr>
          <a:lstStyle/>
          <a:p>
            <a:pPr indent="0" lvl="0" marL="0" rtl="0" algn="ctr">
              <a:lnSpc>
                <a:spcPct val="115000"/>
              </a:lnSpc>
              <a:spcBef>
                <a:spcPts val="0"/>
              </a:spcBef>
              <a:spcAft>
                <a:spcPts val="0"/>
              </a:spcAft>
              <a:buClr>
                <a:srgbClr val="3F3F3F"/>
              </a:buClr>
              <a:buSzPts val="2800"/>
              <a:buFont typeface="Arial"/>
              <a:buNone/>
            </a:pPr>
            <a:r>
              <a:rPr b="0" i="0" lang="en-US">
                <a:latin typeface="Open Sans"/>
                <a:ea typeface="Open Sans"/>
                <a:cs typeface="Open Sans"/>
                <a:sym typeface="Open Sans"/>
              </a:rPr>
              <a:t>The below image illustrates the lifecycle of a </a:t>
            </a:r>
            <a:r>
              <a:rPr lang="en-US">
                <a:latin typeface="Open Sans"/>
                <a:ea typeface="Open Sans"/>
                <a:cs typeface="Open Sans"/>
                <a:sym typeface="Open Sans"/>
              </a:rPr>
              <a:t>D</a:t>
            </a:r>
            <a:r>
              <a:rPr b="0" i="0" lang="en-US">
                <a:latin typeface="Open Sans"/>
                <a:ea typeface="Open Sans"/>
                <a:cs typeface="Open Sans"/>
                <a:sym typeface="Open Sans"/>
              </a:rPr>
              <a:t>atabricks job, from initial configuration through execution, monitoring, and cleanup to cluster termination.</a:t>
            </a:r>
            <a:r>
              <a:rPr lang="en-US">
                <a:latin typeface="Open Sans"/>
                <a:ea typeface="Open Sans"/>
                <a:cs typeface="Open Sans"/>
                <a:sym typeface="Open Sans"/>
              </a:rPr>
              <a:t> </a:t>
            </a:r>
            <a:endParaRPr>
              <a:latin typeface="Open Sans"/>
              <a:ea typeface="Open Sans"/>
              <a:cs typeface="Open Sans"/>
              <a:sym typeface="Open Sans"/>
            </a:endParaRPr>
          </a:p>
        </p:txBody>
      </p:sp>
      <p:sp>
        <p:nvSpPr>
          <p:cNvPr id="1144" name="Google Shape;1144;p2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Job Stages</a:t>
            </a:r>
            <a:endParaRPr/>
          </a:p>
        </p:txBody>
      </p:sp>
      <p:sp>
        <p:nvSpPr>
          <p:cNvPr id="1145" name="Google Shape;1145;p29"/>
          <p:cNvSpPr/>
          <p:nvPr/>
        </p:nvSpPr>
        <p:spPr>
          <a:xfrm>
            <a:off x="7022043" y="816324"/>
            <a:ext cx="221993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1146" name="Google Shape;1146;p29"/>
          <p:cNvGrpSpPr/>
          <p:nvPr/>
        </p:nvGrpSpPr>
        <p:grpSpPr>
          <a:xfrm>
            <a:off x="3164522" y="4812399"/>
            <a:ext cx="9926954" cy="3026767"/>
            <a:chOff x="308792" y="1549"/>
            <a:chExt cx="9926954" cy="3026767"/>
          </a:xfrm>
        </p:grpSpPr>
        <p:sp>
          <p:nvSpPr>
            <p:cNvPr id="1147" name="Google Shape;1147;p29"/>
            <p:cNvSpPr/>
            <p:nvPr/>
          </p:nvSpPr>
          <p:spPr>
            <a:xfrm>
              <a:off x="2423613" y="590815"/>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txBox="1"/>
            <p:nvPr/>
          </p:nvSpPr>
          <p:spPr>
            <a:xfrm>
              <a:off x="2639554" y="634099"/>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49" name="Google Shape;1149;p29"/>
            <p:cNvSpPr/>
            <p:nvPr/>
          </p:nvSpPr>
          <p:spPr>
            <a:xfrm>
              <a:off x="308792" y="1549"/>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txBox="1"/>
            <p:nvPr/>
          </p:nvSpPr>
          <p:spPr>
            <a:xfrm>
              <a:off x="308792" y="1549"/>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Configuration</a:t>
              </a:r>
              <a:endParaRPr sz="2200">
                <a:solidFill>
                  <a:srgbClr val="3F3F3F"/>
                </a:solidFill>
                <a:latin typeface="Open Sans"/>
                <a:ea typeface="Open Sans"/>
                <a:cs typeface="Open Sans"/>
                <a:sym typeface="Open Sans"/>
              </a:endParaRPr>
            </a:p>
          </p:txBody>
        </p:sp>
        <p:sp>
          <p:nvSpPr>
            <p:cNvPr id="1151" name="Google Shape;1151;p29"/>
            <p:cNvSpPr/>
            <p:nvPr/>
          </p:nvSpPr>
          <p:spPr>
            <a:xfrm>
              <a:off x="5027058" y="590815"/>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txBox="1"/>
            <p:nvPr/>
          </p:nvSpPr>
          <p:spPr>
            <a:xfrm>
              <a:off x="5242998" y="634099"/>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53" name="Google Shape;1153;p29"/>
            <p:cNvSpPr/>
            <p:nvPr/>
          </p:nvSpPr>
          <p:spPr>
            <a:xfrm>
              <a:off x="2912236" y="1549"/>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txBox="1"/>
            <p:nvPr/>
          </p:nvSpPr>
          <p:spPr>
            <a:xfrm>
              <a:off x="2912236" y="1549"/>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Job execution</a:t>
              </a:r>
              <a:endParaRPr sz="2200">
                <a:solidFill>
                  <a:srgbClr val="3F3F3F"/>
                </a:solidFill>
                <a:latin typeface="Open Sans"/>
                <a:ea typeface="Open Sans"/>
                <a:cs typeface="Open Sans"/>
                <a:sym typeface="Open Sans"/>
              </a:endParaRPr>
            </a:p>
          </p:txBody>
        </p:sp>
        <p:sp>
          <p:nvSpPr>
            <p:cNvPr id="1155" name="Google Shape;1155;p29"/>
            <p:cNvSpPr/>
            <p:nvPr/>
          </p:nvSpPr>
          <p:spPr>
            <a:xfrm>
              <a:off x="7630502" y="590815"/>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txBox="1"/>
            <p:nvPr/>
          </p:nvSpPr>
          <p:spPr>
            <a:xfrm>
              <a:off x="7846443" y="634099"/>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57" name="Google Shape;1157;p29"/>
            <p:cNvSpPr/>
            <p:nvPr/>
          </p:nvSpPr>
          <p:spPr>
            <a:xfrm>
              <a:off x="5515680" y="1549"/>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txBox="1"/>
            <p:nvPr/>
          </p:nvSpPr>
          <p:spPr>
            <a:xfrm>
              <a:off x="5515680" y="1549"/>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Cluster initialization</a:t>
              </a:r>
              <a:endParaRPr sz="2200">
                <a:solidFill>
                  <a:srgbClr val="3F3F3F"/>
                </a:solidFill>
                <a:latin typeface="Open Sans"/>
                <a:ea typeface="Open Sans"/>
                <a:cs typeface="Open Sans"/>
                <a:sym typeface="Open Sans"/>
              </a:endParaRPr>
            </a:p>
          </p:txBody>
        </p:sp>
        <p:sp>
          <p:nvSpPr>
            <p:cNvPr id="1159" name="Google Shape;1159;p29"/>
            <p:cNvSpPr/>
            <p:nvPr/>
          </p:nvSpPr>
          <p:spPr>
            <a:xfrm>
              <a:off x="1367103" y="1269722"/>
              <a:ext cx="7810332" cy="456222"/>
            </a:xfrm>
            <a:custGeom>
              <a:rect b="b" l="l" r="r" t="t"/>
              <a:pathLst>
                <a:path extrusionOk="0" h="120000" w="120000">
                  <a:moveTo>
                    <a:pt x="120000" y="0"/>
                  </a:moveTo>
                  <a:lnTo>
                    <a:pt x="120000" y="64498"/>
                  </a:lnTo>
                  <a:lnTo>
                    <a:pt x="0" y="64498"/>
                  </a:lnTo>
                  <a:lnTo>
                    <a:pt x="0" y="12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txBox="1"/>
            <p:nvPr/>
          </p:nvSpPr>
          <p:spPr>
            <a:xfrm>
              <a:off x="5076632" y="1495397"/>
              <a:ext cx="391274"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61" name="Google Shape;1161;p29"/>
            <p:cNvSpPr/>
            <p:nvPr/>
          </p:nvSpPr>
          <p:spPr>
            <a:xfrm>
              <a:off x="8119125" y="1549"/>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txBox="1"/>
            <p:nvPr/>
          </p:nvSpPr>
          <p:spPr>
            <a:xfrm>
              <a:off x="8119125" y="1549"/>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Task execution</a:t>
              </a:r>
              <a:endParaRPr sz="2200">
                <a:solidFill>
                  <a:srgbClr val="3F3F3F"/>
                </a:solidFill>
                <a:latin typeface="Open Sans"/>
                <a:ea typeface="Open Sans"/>
                <a:cs typeface="Open Sans"/>
                <a:sym typeface="Open Sans"/>
              </a:endParaRPr>
            </a:p>
          </p:txBody>
        </p:sp>
        <p:sp>
          <p:nvSpPr>
            <p:cNvPr id="1163" name="Google Shape;1163;p29"/>
            <p:cNvSpPr/>
            <p:nvPr/>
          </p:nvSpPr>
          <p:spPr>
            <a:xfrm>
              <a:off x="2423613" y="2347611"/>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txBox="1"/>
            <p:nvPr/>
          </p:nvSpPr>
          <p:spPr>
            <a:xfrm>
              <a:off x="2639554" y="2390894"/>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65" name="Google Shape;1165;p29"/>
            <p:cNvSpPr/>
            <p:nvPr/>
          </p:nvSpPr>
          <p:spPr>
            <a:xfrm>
              <a:off x="308792" y="1758344"/>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txBox="1"/>
            <p:nvPr/>
          </p:nvSpPr>
          <p:spPr>
            <a:xfrm>
              <a:off x="308792" y="1758344"/>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Monitoring and logging</a:t>
              </a:r>
              <a:endParaRPr sz="2200">
                <a:solidFill>
                  <a:srgbClr val="3F3F3F"/>
                </a:solidFill>
                <a:latin typeface="Open Sans"/>
                <a:ea typeface="Open Sans"/>
                <a:cs typeface="Open Sans"/>
                <a:sym typeface="Open Sans"/>
              </a:endParaRPr>
            </a:p>
          </p:txBody>
        </p:sp>
        <p:sp>
          <p:nvSpPr>
            <p:cNvPr id="1167" name="Google Shape;1167;p29"/>
            <p:cNvSpPr/>
            <p:nvPr/>
          </p:nvSpPr>
          <p:spPr>
            <a:xfrm>
              <a:off x="5027058" y="2347611"/>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txBox="1"/>
            <p:nvPr/>
          </p:nvSpPr>
          <p:spPr>
            <a:xfrm>
              <a:off x="5242998" y="2390894"/>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69" name="Google Shape;1169;p29"/>
            <p:cNvSpPr/>
            <p:nvPr/>
          </p:nvSpPr>
          <p:spPr>
            <a:xfrm>
              <a:off x="2912236" y="1758344"/>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txBox="1"/>
            <p:nvPr/>
          </p:nvSpPr>
          <p:spPr>
            <a:xfrm>
              <a:off x="2912236" y="1758344"/>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Completion and results</a:t>
              </a:r>
              <a:endParaRPr sz="2200">
                <a:solidFill>
                  <a:srgbClr val="3F3F3F"/>
                </a:solidFill>
                <a:latin typeface="Open Sans"/>
                <a:ea typeface="Open Sans"/>
                <a:cs typeface="Open Sans"/>
                <a:sym typeface="Open Sans"/>
              </a:endParaRPr>
            </a:p>
          </p:txBody>
        </p:sp>
        <p:sp>
          <p:nvSpPr>
            <p:cNvPr id="1171" name="Google Shape;1171;p29"/>
            <p:cNvSpPr/>
            <p:nvPr/>
          </p:nvSpPr>
          <p:spPr>
            <a:xfrm>
              <a:off x="7630502" y="2347611"/>
              <a:ext cx="456222" cy="91440"/>
            </a:xfrm>
            <a:custGeom>
              <a:rect b="b" l="l" r="r" t="t"/>
              <a:pathLst>
                <a:path extrusionOk="0" h="120000" w="120000">
                  <a:moveTo>
                    <a:pt x="0" y="60000"/>
                  </a:moveTo>
                  <a:lnTo>
                    <a:pt x="120000" y="60000"/>
                  </a:lnTo>
                </a:path>
              </a:pathLst>
            </a:custGeom>
            <a:noFill/>
            <a:ln cap="flat" cmpd="sng" w="9525">
              <a:solidFill>
                <a:srgbClr val="000000"/>
              </a:solidFill>
              <a:prstDash val="solid"/>
              <a:miter lim="800000"/>
              <a:headEnd len="sm" w="sm" type="none"/>
              <a:tailEnd len="med" w="med"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txBox="1"/>
            <p:nvPr/>
          </p:nvSpPr>
          <p:spPr>
            <a:xfrm>
              <a:off x="7846443" y="2390894"/>
              <a:ext cx="24341" cy="48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200"/>
                <a:buFont typeface="Open Sans"/>
                <a:buNone/>
              </a:pPr>
              <a:r>
                <a:t/>
              </a:r>
              <a:endParaRPr sz="2200">
                <a:solidFill>
                  <a:srgbClr val="3F3F3F"/>
                </a:solidFill>
                <a:latin typeface="Open Sans"/>
                <a:ea typeface="Open Sans"/>
                <a:cs typeface="Open Sans"/>
                <a:sym typeface="Open Sans"/>
              </a:endParaRPr>
            </a:p>
          </p:txBody>
        </p:sp>
        <p:sp>
          <p:nvSpPr>
            <p:cNvPr id="1173" name="Google Shape;1173;p29"/>
            <p:cNvSpPr/>
            <p:nvPr/>
          </p:nvSpPr>
          <p:spPr>
            <a:xfrm>
              <a:off x="5515680" y="1758344"/>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txBox="1"/>
            <p:nvPr/>
          </p:nvSpPr>
          <p:spPr>
            <a:xfrm>
              <a:off x="5515680" y="1758344"/>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Cleanup and cluster termination</a:t>
              </a:r>
              <a:endParaRPr sz="2200">
                <a:solidFill>
                  <a:srgbClr val="3F3F3F"/>
                </a:solidFill>
                <a:latin typeface="Open Sans"/>
                <a:ea typeface="Open Sans"/>
                <a:cs typeface="Open Sans"/>
                <a:sym typeface="Open Sans"/>
              </a:endParaRPr>
            </a:p>
          </p:txBody>
        </p:sp>
        <p:sp>
          <p:nvSpPr>
            <p:cNvPr id="1175" name="Google Shape;1175;p29"/>
            <p:cNvSpPr/>
            <p:nvPr/>
          </p:nvSpPr>
          <p:spPr>
            <a:xfrm>
              <a:off x="8119125" y="1758344"/>
              <a:ext cx="2116621" cy="1269972"/>
            </a:xfrm>
            <a:prstGeom prst="rect">
              <a:avLst/>
            </a:prstGeom>
            <a:solidFill>
              <a:schemeClr val="lt1"/>
            </a:solidFill>
            <a:ln cap="flat" cmpd="sng" w="12700">
              <a:solidFill>
                <a:srgbClr val="3D4B5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txBox="1"/>
            <p:nvPr/>
          </p:nvSpPr>
          <p:spPr>
            <a:xfrm>
              <a:off x="8119125" y="1758344"/>
              <a:ext cx="2116621" cy="1269972"/>
            </a:xfrm>
            <a:prstGeom prst="rect">
              <a:avLst/>
            </a:prstGeom>
            <a:noFill/>
            <a:ln>
              <a:noFill/>
            </a:ln>
          </p:spPr>
          <p:txBody>
            <a:bodyPr anchorCtr="0" anchor="ctr" bIns="156450" lIns="156450" spcFirstLastPara="1" rIns="156450" wrap="square" tIns="156450">
              <a:noAutofit/>
            </a:bodyPr>
            <a:lstStyle/>
            <a:p>
              <a:pPr indent="0" lvl="0" marL="0" marR="0" rtl="0" algn="ctr">
                <a:lnSpc>
                  <a:spcPct val="90000"/>
                </a:lnSpc>
                <a:spcBef>
                  <a:spcPts val="0"/>
                </a:spcBef>
                <a:spcAft>
                  <a:spcPts val="0"/>
                </a:spcAft>
                <a:buClr>
                  <a:srgbClr val="3F3F3F"/>
                </a:buClr>
                <a:buSzPts val="2200"/>
                <a:buFont typeface="Open Sans"/>
                <a:buNone/>
              </a:pPr>
              <a:r>
                <a:rPr b="0" i="0" lang="en-US" sz="2200" u="none">
                  <a:solidFill>
                    <a:srgbClr val="3F3F3F"/>
                  </a:solidFill>
                  <a:latin typeface="Open Sans"/>
                  <a:ea typeface="Open Sans"/>
                  <a:cs typeface="Open Sans"/>
                  <a:sym typeface="Open Sans"/>
                </a:rPr>
                <a:t>Jobs in Databricks</a:t>
              </a:r>
              <a:endParaRPr sz="2200">
                <a:solidFill>
                  <a:srgbClr val="3F3F3F"/>
                </a:solidFill>
                <a:latin typeface="Open Sans"/>
                <a:ea typeface="Open Sans"/>
                <a:cs typeface="Open Sans"/>
                <a:sym typeface="Open Sans"/>
              </a:endParaRPr>
            </a:p>
          </p:txBody>
        </p:sp>
      </p:grpSp>
      <p:pic>
        <p:nvPicPr>
          <p:cNvPr id="1177" name="Google Shape;1177;p29"/>
          <p:cNvPicPr preferRelativeResize="0"/>
          <p:nvPr/>
        </p:nvPicPr>
        <p:blipFill rotWithShape="1">
          <a:blip r:embed="rId3">
            <a:alphaModFix/>
          </a:blip>
          <a:srcRect b="0" l="0" r="0" t="0"/>
          <a:stretch/>
        </p:blipFill>
        <p:spPr>
          <a:xfrm>
            <a:off x="4579066" y="2593220"/>
            <a:ext cx="6880247" cy="2059806"/>
          </a:xfrm>
          <a:prstGeom prst="rect">
            <a:avLst/>
          </a:prstGeom>
          <a:noFill/>
          <a:ln>
            <a:noFill/>
          </a:ln>
        </p:spPr>
      </p:pic>
      <p:sp>
        <p:nvSpPr>
          <p:cNvPr id="1178" name="Google Shape;1178;p29"/>
          <p:cNvSpPr/>
          <p:nvPr/>
        </p:nvSpPr>
        <p:spPr>
          <a:xfrm>
            <a:off x="6997700" y="816324"/>
            <a:ext cx="22582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3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Executing Jobs</a:t>
            </a:r>
            <a:endParaRPr/>
          </a:p>
        </p:txBody>
      </p:sp>
      <p:sp>
        <p:nvSpPr>
          <p:cNvPr id="1185" name="Google Shape;1185;p30"/>
          <p:cNvSpPr/>
          <p:nvPr/>
        </p:nvSpPr>
        <p:spPr>
          <a:xfrm>
            <a:off x="6741335" y="816324"/>
            <a:ext cx="27797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1186" name="Google Shape;1186;p30"/>
          <p:cNvPicPr preferRelativeResize="0"/>
          <p:nvPr/>
        </p:nvPicPr>
        <p:blipFill rotWithShape="1">
          <a:blip r:embed="rId3">
            <a:alphaModFix/>
          </a:blip>
          <a:srcRect b="0" l="0" r="0" t="0"/>
          <a:stretch/>
        </p:blipFill>
        <p:spPr>
          <a:xfrm>
            <a:off x="3919122" y="2306640"/>
            <a:ext cx="8411749" cy="3553321"/>
          </a:xfrm>
          <a:prstGeom prst="rect">
            <a:avLst/>
          </a:prstGeom>
          <a:noFill/>
          <a:ln>
            <a:noFill/>
          </a:ln>
        </p:spPr>
      </p:pic>
      <p:sp>
        <p:nvSpPr>
          <p:cNvPr id="1187" name="Google Shape;1187;p30"/>
          <p:cNvSpPr txBox="1"/>
          <p:nvPr/>
        </p:nvSpPr>
        <p:spPr>
          <a:xfrm>
            <a:off x="3251200" y="1288124"/>
            <a:ext cx="1010315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a:solidFill>
                  <a:srgbClr val="3F3F3F"/>
                </a:solidFill>
                <a:latin typeface="Open Sans"/>
                <a:ea typeface="Open Sans"/>
                <a:cs typeface="Open Sans"/>
                <a:sym typeface="Open Sans"/>
              </a:rPr>
              <a:t>In the Jobs section of </a:t>
            </a:r>
            <a:r>
              <a:rPr lang="en-US" sz="2200">
                <a:solidFill>
                  <a:srgbClr val="3F3F3F"/>
                </a:solidFill>
                <a:latin typeface="Open Sans"/>
                <a:ea typeface="Open Sans"/>
                <a:cs typeface="Open Sans"/>
                <a:sym typeface="Open Sans"/>
              </a:rPr>
              <a:t>D</a:t>
            </a:r>
            <a:r>
              <a:rPr b="0" i="0" lang="en-US" sz="2200">
                <a:solidFill>
                  <a:srgbClr val="3F3F3F"/>
                </a:solidFill>
                <a:latin typeface="Open Sans"/>
                <a:ea typeface="Open Sans"/>
                <a:cs typeface="Open Sans"/>
                <a:sym typeface="Open Sans"/>
              </a:rPr>
              <a:t>atabricks, specific tasks are scheduled and executed.</a:t>
            </a:r>
            <a:endParaRPr sz="2200">
              <a:solidFill>
                <a:srgbClr val="3F3F3F"/>
              </a:solidFill>
              <a:latin typeface="Open Sans"/>
              <a:ea typeface="Open Sans"/>
              <a:cs typeface="Open Sans"/>
              <a:sym typeface="Open Sans"/>
            </a:endParaRPr>
          </a:p>
        </p:txBody>
      </p:sp>
      <p:sp>
        <p:nvSpPr>
          <p:cNvPr id="1188" name="Google Shape;1188;p30"/>
          <p:cNvSpPr txBox="1"/>
          <p:nvPr/>
        </p:nvSpPr>
        <p:spPr>
          <a:xfrm>
            <a:off x="3013364" y="6447591"/>
            <a:ext cx="1022326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The above example</a:t>
            </a:r>
            <a:r>
              <a:rPr b="0" i="0" lang="en-US" sz="2200">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shows</a:t>
            </a:r>
            <a:r>
              <a:rPr b="0" i="0" lang="en-US" sz="2200">
                <a:solidFill>
                  <a:srgbClr val="3F3F3F"/>
                </a:solidFill>
                <a:latin typeface="Open Sans"/>
                <a:ea typeface="Open Sans"/>
                <a:cs typeface="Open Sans"/>
                <a:sym typeface="Open Sans"/>
              </a:rPr>
              <a:t> a job titled </a:t>
            </a:r>
            <a:r>
              <a:rPr b="1" i="0" lang="en-US" sz="2200">
                <a:solidFill>
                  <a:srgbClr val="3F3F3F"/>
                </a:solidFill>
                <a:latin typeface="Open Sans"/>
                <a:ea typeface="Open Sans"/>
                <a:cs typeface="Open Sans"/>
                <a:sym typeface="Open Sans"/>
              </a:rPr>
              <a:t>databricks-test-monitoring-scala</a:t>
            </a:r>
            <a:r>
              <a:rPr b="0" i="0" lang="en-US" sz="2200">
                <a:solidFill>
                  <a:srgbClr val="3F3F3F"/>
                </a:solidFill>
                <a:latin typeface="Open Sans"/>
                <a:ea typeface="Open Sans"/>
                <a:cs typeface="Open Sans"/>
                <a:sym typeface="Open Sans"/>
              </a:rPr>
              <a:t>, with its </a:t>
            </a:r>
            <a:r>
              <a:rPr b="1" i="0" lang="en-US" sz="2200">
                <a:solidFill>
                  <a:srgbClr val="3F3F3F"/>
                </a:solidFill>
                <a:latin typeface="Open Sans"/>
                <a:ea typeface="Open Sans"/>
                <a:cs typeface="Open Sans"/>
                <a:sym typeface="Open Sans"/>
              </a:rPr>
              <a:t>Status</a:t>
            </a:r>
            <a:r>
              <a:rPr b="0" i="0" lang="en-US" sz="2200">
                <a:solidFill>
                  <a:srgbClr val="3F3F3F"/>
                </a:solidFill>
                <a:latin typeface="Open Sans"/>
                <a:ea typeface="Open Sans"/>
                <a:cs typeface="Open Sans"/>
                <a:sym typeface="Open Sans"/>
              </a:rPr>
              <a:t> as </a:t>
            </a:r>
            <a:r>
              <a:rPr b="1" i="0" lang="en-US" sz="2200">
                <a:solidFill>
                  <a:srgbClr val="3F3F3F"/>
                </a:solidFill>
                <a:latin typeface="Open Sans"/>
                <a:ea typeface="Open Sans"/>
                <a:cs typeface="Open Sans"/>
                <a:sym typeface="Open Sans"/>
              </a:rPr>
              <a:t>idle</a:t>
            </a:r>
            <a:r>
              <a:rPr b="0" i="0" lang="en-US" sz="2200">
                <a:solidFill>
                  <a:srgbClr val="3F3F3F"/>
                </a:solidFill>
                <a:latin typeface="Open Sans"/>
                <a:ea typeface="Open Sans"/>
                <a:cs typeface="Open Sans"/>
                <a:sym typeface="Open Sans"/>
              </a:rPr>
              <a:t>, indicating no current execution.</a:t>
            </a:r>
            <a:endParaRPr sz="2200">
              <a:solidFill>
                <a:srgbClr val="3F3F3F"/>
              </a:solidFill>
              <a:latin typeface="Open Sans"/>
              <a:ea typeface="Open Sans"/>
              <a:cs typeface="Open Sans"/>
              <a:sym typeface="Open Sans"/>
            </a:endParaRPr>
          </a:p>
        </p:txBody>
      </p:sp>
      <p:sp>
        <p:nvSpPr>
          <p:cNvPr id="1189" name="Google Shape;1189;p30"/>
          <p:cNvSpPr txBox="1"/>
          <p:nvPr/>
        </p:nvSpPr>
        <p:spPr>
          <a:xfrm>
            <a:off x="781404" y="8379023"/>
            <a:ext cx="249788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sp>
        <p:nvSpPr>
          <p:cNvPr id="1190" name="Google Shape;1190;p30"/>
          <p:cNvSpPr/>
          <p:nvPr/>
        </p:nvSpPr>
        <p:spPr>
          <a:xfrm>
            <a:off x="5379143" y="3103381"/>
            <a:ext cx="786332" cy="292863"/>
          </a:xfrm>
          <a:prstGeom prst="rect">
            <a:avLst/>
          </a:pr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91" name="Google Shape;1191;p30"/>
          <p:cNvSpPr/>
          <p:nvPr/>
        </p:nvSpPr>
        <p:spPr>
          <a:xfrm>
            <a:off x="6540500" y="816324"/>
            <a:ext cx="319000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b="1" i="0" lang="en-US">
                <a:latin typeface="Open Sans"/>
                <a:ea typeface="Open Sans"/>
                <a:cs typeface="Open Sans"/>
                <a:sym typeface="Open Sans"/>
              </a:rPr>
              <a:t>Databricks Lakehouse Platform </a:t>
            </a:r>
            <a:endParaRPr b="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31"/>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lang="en-US"/>
              <a:t>Databricks File System (DBFS)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3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Databricks File System</a:t>
            </a:r>
            <a:endParaRPr/>
          </a:p>
        </p:txBody>
      </p:sp>
      <p:sp>
        <p:nvSpPr>
          <p:cNvPr id="1203" name="Google Shape;1203;p32"/>
          <p:cNvSpPr/>
          <p:nvPr/>
        </p:nvSpPr>
        <p:spPr>
          <a:xfrm>
            <a:off x="5892800" y="816324"/>
            <a:ext cx="4476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204" name="Google Shape;1204;p32"/>
          <p:cNvSpPr txBox="1"/>
          <p:nvPr/>
        </p:nvSpPr>
        <p:spPr>
          <a:xfrm>
            <a:off x="1431236" y="1284637"/>
            <a:ext cx="12909858"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DBFS is distributed file system integrated within Databricks workspaces, ensuring its accessibility across all clusters in Databricks. It is built on top of existing object storage. Below is the example:</a:t>
            </a:r>
            <a:endParaRPr sz="2200">
              <a:solidFill>
                <a:srgbClr val="3F3F3F"/>
              </a:solidFill>
              <a:latin typeface="Open Sans"/>
              <a:ea typeface="Open Sans"/>
              <a:cs typeface="Open Sans"/>
              <a:sym typeface="Open Sans"/>
            </a:endParaRPr>
          </a:p>
        </p:txBody>
      </p:sp>
      <p:sp>
        <p:nvSpPr>
          <p:cNvPr id="1205" name="Google Shape;1205;p32"/>
          <p:cNvSpPr/>
          <p:nvPr/>
        </p:nvSpPr>
        <p:spPr>
          <a:xfrm>
            <a:off x="2686571" y="8089313"/>
            <a:ext cx="10882858" cy="476726"/>
          </a:xfrm>
          <a:prstGeom prst="roundRect">
            <a:avLst>
              <a:gd fmla="val 16667" name="adj"/>
            </a:avLst>
          </a:prstGeom>
          <a:solidFill>
            <a:srgbClr val="33546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a:solidFill>
                  <a:schemeClr val="lt1"/>
                </a:solidFill>
                <a:latin typeface="Open Sans"/>
                <a:ea typeface="Open Sans"/>
                <a:cs typeface="Open Sans"/>
                <a:sym typeface="Open Sans"/>
              </a:rPr>
              <a:t>DBFS </a:t>
            </a:r>
            <a:r>
              <a:rPr lang="en-US" sz="2200">
                <a:solidFill>
                  <a:schemeClr val="lt1"/>
                </a:solidFill>
                <a:latin typeface="Open Sans"/>
                <a:ea typeface="Open Sans"/>
                <a:cs typeface="Open Sans"/>
                <a:sym typeface="Open Sans"/>
              </a:rPr>
              <a:t>mounts</a:t>
            </a:r>
            <a:r>
              <a:rPr b="0" i="0" lang="en-US" sz="2200">
                <a:solidFill>
                  <a:schemeClr val="lt1"/>
                </a:solidFill>
                <a:latin typeface="Open Sans"/>
                <a:ea typeface="Open Sans"/>
                <a:cs typeface="Open Sans"/>
                <a:sym typeface="Open Sans"/>
              </a:rPr>
              <a:t> points configured with various access levels to AWS S3 buckets</a:t>
            </a:r>
            <a:r>
              <a:rPr lang="en-US" sz="2200">
                <a:solidFill>
                  <a:schemeClr val="lt1"/>
                </a:solidFill>
                <a:latin typeface="Open Sans"/>
                <a:ea typeface="Open Sans"/>
                <a:cs typeface="Open Sans"/>
                <a:sym typeface="Open Sans"/>
              </a:rPr>
              <a:t>.</a:t>
            </a:r>
            <a:endParaRPr sz="2200">
              <a:solidFill>
                <a:schemeClr val="lt1"/>
              </a:solidFill>
              <a:latin typeface="Open Sans"/>
              <a:ea typeface="Open Sans"/>
              <a:cs typeface="Open Sans"/>
              <a:sym typeface="Open Sans"/>
            </a:endParaRPr>
          </a:p>
        </p:txBody>
      </p:sp>
      <p:pic>
        <p:nvPicPr>
          <p:cNvPr id="1206" name="Google Shape;1206;p32"/>
          <p:cNvPicPr preferRelativeResize="0"/>
          <p:nvPr/>
        </p:nvPicPr>
        <p:blipFill rotWithShape="1">
          <a:blip r:embed="rId3">
            <a:alphaModFix/>
          </a:blip>
          <a:srcRect b="0" l="0" r="0" t="0"/>
          <a:stretch/>
        </p:blipFill>
        <p:spPr>
          <a:xfrm>
            <a:off x="2946400" y="2787022"/>
            <a:ext cx="10363200" cy="4899507"/>
          </a:xfrm>
          <a:prstGeom prst="rect">
            <a:avLst/>
          </a:prstGeom>
          <a:noFill/>
          <a:ln>
            <a:noFill/>
          </a:ln>
        </p:spPr>
      </p:pic>
      <p:sp>
        <p:nvSpPr>
          <p:cNvPr id="1207" name="Google Shape;1207;p32"/>
          <p:cNvSpPr/>
          <p:nvPr/>
        </p:nvSpPr>
        <p:spPr>
          <a:xfrm>
            <a:off x="5626100" y="816324"/>
            <a:ext cx="5014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33"/>
          <p:cNvSpPr txBox="1"/>
          <p:nvPr/>
        </p:nvSpPr>
        <p:spPr>
          <a:xfrm>
            <a:off x="0" y="229507"/>
            <a:ext cx="16276200" cy="687300"/>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None/>
            </a:pPr>
            <a:r>
              <a:rPr b="1" lang="en-US" sz="2800">
                <a:solidFill>
                  <a:srgbClr val="3F3F3F"/>
                </a:solidFill>
                <a:latin typeface="Open Sans"/>
                <a:ea typeface="Open Sans"/>
                <a:cs typeface="Open Sans"/>
                <a:sym typeface="Open Sans"/>
              </a:rPr>
              <a:t>DBFS: Key Features</a:t>
            </a:r>
            <a:endParaRPr/>
          </a:p>
        </p:txBody>
      </p:sp>
      <p:sp>
        <p:nvSpPr>
          <p:cNvPr id="1214" name="Google Shape;1214;p33"/>
          <p:cNvSpPr/>
          <p:nvPr/>
        </p:nvSpPr>
        <p:spPr>
          <a:xfrm>
            <a:off x="5277405" y="878707"/>
            <a:ext cx="5701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grpSp>
        <p:nvGrpSpPr>
          <p:cNvPr id="1215" name="Google Shape;1215;p33"/>
          <p:cNvGrpSpPr/>
          <p:nvPr/>
        </p:nvGrpSpPr>
        <p:grpSpPr>
          <a:xfrm>
            <a:off x="996697" y="1818836"/>
            <a:ext cx="13891176" cy="818101"/>
            <a:chOff x="996697" y="1818836"/>
            <a:chExt cx="13891176" cy="818101"/>
          </a:xfrm>
        </p:grpSpPr>
        <p:sp>
          <p:nvSpPr>
            <p:cNvPr id="1216" name="Google Shape;1216;p33"/>
            <p:cNvSpPr/>
            <p:nvPr/>
          </p:nvSpPr>
          <p:spPr>
            <a:xfrm>
              <a:off x="3679211" y="1818836"/>
              <a:ext cx="11208662" cy="818101"/>
            </a:xfrm>
            <a:prstGeom prst="roundRect">
              <a:avLst>
                <a:gd fmla="val 16667" name="adj"/>
              </a:avLst>
            </a:prstGeom>
            <a:solidFill>
              <a:schemeClr val="lt1"/>
            </a:solidFill>
            <a:ln cap="flat" cmpd="sng" w="19050">
              <a:solidFill>
                <a:srgbClr val="327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Integrates with cloud object storage as an underlying layer</a:t>
              </a:r>
              <a:endParaRPr b="0" i="0" sz="2200" u="none" strike="noStrike">
                <a:solidFill>
                  <a:srgbClr val="3F3F3F"/>
                </a:solidFill>
                <a:latin typeface="Open Sans"/>
                <a:ea typeface="Open Sans"/>
                <a:cs typeface="Open Sans"/>
                <a:sym typeface="Open Sans"/>
              </a:endParaRPr>
            </a:p>
          </p:txBody>
        </p:sp>
        <p:sp>
          <p:nvSpPr>
            <p:cNvPr id="1217" name="Google Shape;1217;p33"/>
            <p:cNvSpPr/>
            <p:nvPr/>
          </p:nvSpPr>
          <p:spPr>
            <a:xfrm>
              <a:off x="996697" y="1929777"/>
              <a:ext cx="3229802" cy="569820"/>
            </a:xfrm>
            <a:prstGeom prst="roundRect">
              <a:avLst>
                <a:gd fmla="val 16667" name="adj"/>
              </a:avLst>
            </a:prstGeom>
            <a:solidFill>
              <a:srgbClr val="93CF9F"/>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File storage</a:t>
              </a:r>
              <a:endParaRPr/>
            </a:p>
          </p:txBody>
        </p:sp>
      </p:grpSp>
      <p:grpSp>
        <p:nvGrpSpPr>
          <p:cNvPr id="1218" name="Google Shape;1218;p33"/>
          <p:cNvGrpSpPr/>
          <p:nvPr/>
        </p:nvGrpSpPr>
        <p:grpSpPr>
          <a:xfrm>
            <a:off x="996697" y="3157802"/>
            <a:ext cx="13891176" cy="818101"/>
            <a:chOff x="996697" y="3022181"/>
            <a:chExt cx="13891176" cy="818101"/>
          </a:xfrm>
        </p:grpSpPr>
        <p:sp>
          <p:nvSpPr>
            <p:cNvPr id="1219" name="Google Shape;1219;p33"/>
            <p:cNvSpPr/>
            <p:nvPr/>
          </p:nvSpPr>
          <p:spPr>
            <a:xfrm>
              <a:off x="3679211" y="3022181"/>
              <a:ext cx="11208662" cy="818101"/>
            </a:xfrm>
            <a:prstGeom prst="roundRect">
              <a:avLst>
                <a:gd fmla="val 16667" name="adj"/>
              </a:avLst>
            </a:prstGeom>
            <a:solidFill>
              <a:schemeClr val="lt1"/>
            </a:solidFill>
            <a:ln cap="flat" cmpd="sng" w="19050">
              <a:solidFill>
                <a:srgbClr val="327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Accessible from various components within Databricks</a:t>
              </a:r>
              <a:endParaRPr/>
            </a:p>
          </p:txBody>
        </p:sp>
        <p:sp>
          <p:nvSpPr>
            <p:cNvPr id="1220" name="Google Shape;1220;p33"/>
            <p:cNvSpPr/>
            <p:nvPr/>
          </p:nvSpPr>
          <p:spPr>
            <a:xfrm>
              <a:off x="996697" y="3133122"/>
              <a:ext cx="3229802" cy="569820"/>
            </a:xfrm>
            <a:prstGeom prst="roundRect">
              <a:avLst>
                <a:gd fmla="val 16667" name="adj"/>
              </a:avLst>
            </a:prstGeom>
            <a:solidFill>
              <a:srgbClr val="93CF9F"/>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Access and mounting</a:t>
              </a:r>
              <a:endParaRPr/>
            </a:p>
          </p:txBody>
        </p:sp>
      </p:grpSp>
      <p:grpSp>
        <p:nvGrpSpPr>
          <p:cNvPr id="1221" name="Google Shape;1221;p33"/>
          <p:cNvGrpSpPr/>
          <p:nvPr/>
        </p:nvGrpSpPr>
        <p:grpSpPr>
          <a:xfrm>
            <a:off x="996697" y="5835734"/>
            <a:ext cx="13891176" cy="818101"/>
            <a:chOff x="996697" y="5724037"/>
            <a:chExt cx="13891176" cy="818101"/>
          </a:xfrm>
        </p:grpSpPr>
        <p:sp>
          <p:nvSpPr>
            <p:cNvPr id="1222" name="Google Shape;1222;p33"/>
            <p:cNvSpPr/>
            <p:nvPr/>
          </p:nvSpPr>
          <p:spPr>
            <a:xfrm>
              <a:off x="3679211" y="5724037"/>
              <a:ext cx="11208662" cy="818101"/>
            </a:xfrm>
            <a:prstGeom prst="roundRect">
              <a:avLst>
                <a:gd fmla="val 16667" name="adj"/>
              </a:avLst>
            </a:prstGeom>
            <a:solidFill>
              <a:schemeClr val="lt1"/>
            </a:solidFill>
            <a:ln cap="flat" cmpd="sng" w="19050">
              <a:solidFill>
                <a:srgbClr val="327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Compatible with multiple file formats like Parquet, CSV, JSON, and Delta Lake</a:t>
              </a:r>
              <a:endParaRPr/>
            </a:p>
          </p:txBody>
        </p:sp>
        <p:sp>
          <p:nvSpPr>
            <p:cNvPr id="1223" name="Google Shape;1223;p33"/>
            <p:cNvSpPr/>
            <p:nvPr/>
          </p:nvSpPr>
          <p:spPr>
            <a:xfrm>
              <a:off x="996697" y="5850218"/>
              <a:ext cx="3229802" cy="569820"/>
            </a:xfrm>
            <a:prstGeom prst="roundRect">
              <a:avLst>
                <a:gd fmla="val 16667" name="adj"/>
              </a:avLst>
            </a:prstGeom>
            <a:solidFill>
              <a:srgbClr val="93CF9F"/>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File formats</a:t>
              </a:r>
              <a:endParaRPr/>
            </a:p>
          </p:txBody>
        </p:sp>
      </p:grpSp>
      <p:grpSp>
        <p:nvGrpSpPr>
          <p:cNvPr id="1224" name="Google Shape;1224;p33"/>
          <p:cNvGrpSpPr/>
          <p:nvPr/>
        </p:nvGrpSpPr>
        <p:grpSpPr>
          <a:xfrm>
            <a:off x="944633" y="7174698"/>
            <a:ext cx="13891176" cy="818101"/>
            <a:chOff x="944633" y="7174698"/>
            <a:chExt cx="13891176" cy="818101"/>
          </a:xfrm>
        </p:grpSpPr>
        <p:sp>
          <p:nvSpPr>
            <p:cNvPr id="1225" name="Google Shape;1225;p33"/>
            <p:cNvSpPr/>
            <p:nvPr/>
          </p:nvSpPr>
          <p:spPr>
            <a:xfrm>
              <a:off x="3627147" y="7174698"/>
              <a:ext cx="11208662" cy="818101"/>
            </a:xfrm>
            <a:prstGeom prst="roundRect">
              <a:avLst>
                <a:gd fmla="val 16667" name="adj"/>
              </a:avLst>
            </a:prstGeom>
            <a:solidFill>
              <a:schemeClr val="lt1"/>
            </a:solidFill>
            <a:ln cap="flat" cmpd="sng" w="19050">
              <a:solidFill>
                <a:srgbClr val="327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Offers a user interface for file uploading, downloading, and management</a:t>
              </a:r>
              <a:endParaRPr b="0" i="0" sz="2200" u="none" strike="noStrike">
                <a:solidFill>
                  <a:srgbClr val="3F3F3F"/>
                </a:solidFill>
                <a:latin typeface="Open Sans"/>
                <a:ea typeface="Open Sans"/>
                <a:cs typeface="Open Sans"/>
                <a:sym typeface="Open Sans"/>
              </a:endParaRPr>
            </a:p>
          </p:txBody>
        </p:sp>
        <p:sp>
          <p:nvSpPr>
            <p:cNvPr id="1226" name="Google Shape;1226;p33"/>
            <p:cNvSpPr/>
            <p:nvPr/>
          </p:nvSpPr>
          <p:spPr>
            <a:xfrm>
              <a:off x="944633" y="7270399"/>
              <a:ext cx="3229802" cy="569820"/>
            </a:xfrm>
            <a:prstGeom prst="roundRect">
              <a:avLst>
                <a:gd fmla="val 16667" name="adj"/>
              </a:avLst>
            </a:prstGeom>
            <a:solidFill>
              <a:srgbClr val="93CF9F"/>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File management</a:t>
              </a:r>
              <a:endParaRPr/>
            </a:p>
          </p:txBody>
        </p:sp>
      </p:grpSp>
      <p:grpSp>
        <p:nvGrpSpPr>
          <p:cNvPr id="1227" name="Google Shape;1227;p33"/>
          <p:cNvGrpSpPr/>
          <p:nvPr/>
        </p:nvGrpSpPr>
        <p:grpSpPr>
          <a:xfrm>
            <a:off x="996697" y="4496768"/>
            <a:ext cx="13891176" cy="818101"/>
            <a:chOff x="996697" y="4353587"/>
            <a:chExt cx="13891176" cy="818101"/>
          </a:xfrm>
        </p:grpSpPr>
        <p:sp>
          <p:nvSpPr>
            <p:cNvPr id="1228" name="Google Shape;1228;p33"/>
            <p:cNvSpPr/>
            <p:nvPr/>
          </p:nvSpPr>
          <p:spPr>
            <a:xfrm>
              <a:off x="3679211" y="4353587"/>
              <a:ext cx="11208662" cy="818101"/>
            </a:xfrm>
            <a:prstGeom prst="roundRect">
              <a:avLst>
                <a:gd fmla="val 16667" name="adj"/>
              </a:avLst>
            </a:prstGeom>
            <a:solidFill>
              <a:schemeClr val="lt1"/>
            </a:solidFill>
            <a:ln cap="flat" cmpd="sng" w="19050">
              <a:solidFill>
                <a:srgbClr val="32723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dbfs:/FileStore is the default storage directory.</a:t>
              </a:r>
              <a:endParaRPr/>
            </a:p>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dbfs:/mnt is commonly used as a prefix for mounted external storage</a:t>
              </a:r>
              <a:endParaRPr b="0" i="0" sz="2200" u="none" strike="noStrike">
                <a:solidFill>
                  <a:srgbClr val="3F3F3F"/>
                </a:solidFill>
                <a:latin typeface="Open Sans"/>
                <a:ea typeface="Open Sans"/>
                <a:cs typeface="Open Sans"/>
                <a:sym typeface="Open Sans"/>
              </a:endParaRPr>
            </a:p>
          </p:txBody>
        </p:sp>
        <p:sp>
          <p:nvSpPr>
            <p:cNvPr id="1229" name="Google Shape;1229;p33"/>
            <p:cNvSpPr/>
            <p:nvPr/>
          </p:nvSpPr>
          <p:spPr>
            <a:xfrm>
              <a:off x="996697" y="4464528"/>
              <a:ext cx="3229802" cy="569820"/>
            </a:xfrm>
            <a:prstGeom prst="roundRect">
              <a:avLst>
                <a:gd fmla="val 16667" name="adj"/>
              </a:avLst>
            </a:prstGeom>
            <a:solidFill>
              <a:srgbClr val="93CF9F"/>
            </a:solidFill>
            <a:ln cap="flat" cmpd="sng" w="12700">
              <a:solidFill>
                <a:srgbClr val="C4E0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DBFS paths</a:t>
              </a:r>
              <a:endParaRPr/>
            </a:p>
          </p:txBody>
        </p:sp>
      </p:grpSp>
      <p:sp>
        <p:nvSpPr>
          <p:cNvPr id="1230" name="Google Shape;1230;p33"/>
          <p:cNvSpPr/>
          <p:nvPr/>
        </p:nvSpPr>
        <p:spPr>
          <a:xfrm>
            <a:off x="6032500" y="867194"/>
            <a:ext cx="4209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34"/>
          <p:cNvSpPr txBox="1"/>
          <p:nvPr/>
        </p:nvSpPr>
        <p:spPr>
          <a:xfrm>
            <a:off x="0" y="229507"/>
            <a:ext cx="16276200" cy="687300"/>
          </a:xfrm>
          <a:prstGeom prst="rect">
            <a:avLst/>
          </a:prstGeom>
          <a:noFill/>
          <a:ln>
            <a:noFill/>
          </a:ln>
        </p:spPr>
        <p:txBody>
          <a:bodyPr anchorCtr="0" anchor="ctr" bIns="45700" lIns="91425" spcFirstLastPara="1" rIns="91425" wrap="square" tIns="45700">
            <a:normAutofit/>
          </a:bodyPr>
          <a:lstStyle/>
          <a:p>
            <a:pPr indent="0" lvl="0" marL="0" marR="0" rtl="0" algn="ctr">
              <a:lnSpc>
                <a:spcPct val="114000"/>
              </a:lnSpc>
              <a:spcBef>
                <a:spcPts val="0"/>
              </a:spcBef>
              <a:spcAft>
                <a:spcPts val="0"/>
              </a:spcAft>
              <a:buNone/>
            </a:pPr>
            <a:r>
              <a:rPr b="1" lang="en-US" sz="2800">
                <a:solidFill>
                  <a:srgbClr val="3F3F3F"/>
                </a:solidFill>
                <a:latin typeface="Open Sans"/>
                <a:ea typeface="Open Sans"/>
                <a:cs typeface="Open Sans"/>
                <a:sym typeface="Open Sans"/>
              </a:rPr>
              <a:t>DBFS: Key Features</a:t>
            </a:r>
            <a:endParaRPr/>
          </a:p>
        </p:txBody>
      </p:sp>
      <p:sp>
        <p:nvSpPr>
          <p:cNvPr id="1237" name="Google Shape;1237;p34"/>
          <p:cNvSpPr/>
          <p:nvPr/>
        </p:nvSpPr>
        <p:spPr>
          <a:xfrm>
            <a:off x="5277405" y="878707"/>
            <a:ext cx="5701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grpSp>
        <p:nvGrpSpPr>
          <p:cNvPr id="1238" name="Google Shape;1238;p34"/>
          <p:cNvGrpSpPr/>
          <p:nvPr/>
        </p:nvGrpSpPr>
        <p:grpSpPr>
          <a:xfrm>
            <a:off x="996697" y="1809918"/>
            <a:ext cx="13891176" cy="754743"/>
            <a:chOff x="996697" y="1809918"/>
            <a:chExt cx="13891176" cy="754743"/>
          </a:xfrm>
        </p:grpSpPr>
        <p:sp>
          <p:nvSpPr>
            <p:cNvPr id="1239" name="Google Shape;1239;p34"/>
            <p:cNvSpPr/>
            <p:nvPr/>
          </p:nvSpPr>
          <p:spPr>
            <a:xfrm>
              <a:off x="3679211" y="1809918"/>
              <a:ext cx="11208662" cy="754743"/>
            </a:xfrm>
            <a:prstGeom prst="roundRect">
              <a:avLst>
                <a:gd fmla="val 16667" name="adj"/>
              </a:avLst>
            </a:prstGeom>
            <a:solidFill>
              <a:schemeClr val="lt1"/>
            </a:solidFill>
            <a:ln cap="flat" cmpd="sng" w="19050">
              <a:solidFill>
                <a:srgbClr val="377D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Provides tools and commands within Databricks for file operations</a:t>
              </a:r>
              <a:endParaRPr b="0" i="0" sz="2200" u="none" strike="noStrike">
                <a:solidFill>
                  <a:srgbClr val="3F3F3F"/>
                </a:solidFill>
                <a:latin typeface="Open Sans"/>
                <a:ea typeface="Open Sans"/>
                <a:cs typeface="Open Sans"/>
                <a:sym typeface="Open Sans"/>
              </a:endParaRPr>
            </a:p>
          </p:txBody>
        </p:sp>
        <p:sp>
          <p:nvSpPr>
            <p:cNvPr id="1240" name="Google Shape;1240;p34"/>
            <p:cNvSpPr/>
            <p:nvPr/>
          </p:nvSpPr>
          <p:spPr>
            <a:xfrm>
              <a:off x="996697" y="1914537"/>
              <a:ext cx="3229802" cy="569820"/>
            </a:xfrm>
            <a:prstGeom prst="roundRect">
              <a:avLst>
                <a:gd fmla="val 16667" name="adj"/>
              </a:avLst>
            </a:prstGeom>
            <a:solidFill>
              <a:srgbClr val="93CF9F"/>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DBFS utilities</a:t>
              </a:r>
              <a:endParaRPr/>
            </a:p>
          </p:txBody>
        </p:sp>
      </p:grpSp>
      <p:grpSp>
        <p:nvGrpSpPr>
          <p:cNvPr id="1241" name="Google Shape;1241;p34"/>
          <p:cNvGrpSpPr/>
          <p:nvPr/>
        </p:nvGrpSpPr>
        <p:grpSpPr>
          <a:xfrm>
            <a:off x="996697" y="3148884"/>
            <a:ext cx="13891176" cy="754743"/>
            <a:chOff x="996697" y="3013263"/>
            <a:chExt cx="13891176" cy="754743"/>
          </a:xfrm>
        </p:grpSpPr>
        <p:sp>
          <p:nvSpPr>
            <p:cNvPr id="1242" name="Google Shape;1242;p34"/>
            <p:cNvSpPr/>
            <p:nvPr/>
          </p:nvSpPr>
          <p:spPr>
            <a:xfrm>
              <a:off x="3679211" y="3013263"/>
              <a:ext cx="11208662" cy="754743"/>
            </a:xfrm>
            <a:prstGeom prst="roundRect">
              <a:avLst>
                <a:gd fmla="val 16667" name="adj"/>
              </a:avLst>
            </a:prstGeom>
            <a:solidFill>
              <a:schemeClr val="lt1"/>
            </a:solidFill>
            <a:ln cap="flat" cmpd="sng" w="19050">
              <a:solidFill>
                <a:srgbClr val="377D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A d</a:t>
              </a:r>
              <a:r>
                <a:rPr b="0" i="0" lang="en-US" sz="2200" u="none" strike="noStrike">
                  <a:solidFill>
                    <a:srgbClr val="3F3F3F"/>
                  </a:solidFill>
                  <a:latin typeface="Open Sans"/>
                  <a:ea typeface="Open Sans"/>
                  <a:cs typeface="Open Sans"/>
                  <a:sym typeface="Open Sans"/>
                </a:rPr>
                <a:t>irectory for storing user-specific files, with individual directories</a:t>
              </a:r>
              <a:endParaRPr/>
            </a:p>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for users</a:t>
              </a:r>
              <a:endParaRPr/>
            </a:p>
          </p:txBody>
        </p:sp>
        <p:sp>
          <p:nvSpPr>
            <p:cNvPr id="1243" name="Google Shape;1243;p34"/>
            <p:cNvSpPr/>
            <p:nvPr/>
          </p:nvSpPr>
          <p:spPr>
            <a:xfrm>
              <a:off x="996697" y="3117882"/>
              <a:ext cx="3229802" cy="569820"/>
            </a:xfrm>
            <a:prstGeom prst="roundRect">
              <a:avLst>
                <a:gd fmla="val 16667" name="adj"/>
              </a:avLst>
            </a:prstGeom>
            <a:solidFill>
              <a:srgbClr val="93CF9F"/>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DBFS FileStore</a:t>
              </a:r>
              <a:endParaRPr sz="2200">
                <a:solidFill>
                  <a:srgbClr val="3F3F3F"/>
                </a:solidFill>
                <a:latin typeface="Open Sans"/>
                <a:ea typeface="Open Sans"/>
                <a:cs typeface="Open Sans"/>
                <a:sym typeface="Open Sans"/>
              </a:endParaRPr>
            </a:p>
          </p:txBody>
        </p:sp>
      </p:grpSp>
      <p:grpSp>
        <p:nvGrpSpPr>
          <p:cNvPr id="1244" name="Google Shape;1244;p34"/>
          <p:cNvGrpSpPr/>
          <p:nvPr/>
        </p:nvGrpSpPr>
        <p:grpSpPr>
          <a:xfrm>
            <a:off x="996697" y="5826816"/>
            <a:ext cx="13891176" cy="754743"/>
            <a:chOff x="996697" y="5715119"/>
            <a:chExt cx="13891176" cy="754743"/>
          </a:xfrm>
        </p:grpSpPr>
        <p:sp>
          <p:nvSpPr>
            <p:cNvPr id="1245" name="Google Shape;1245;p34"/>
            <p:cNvSpPr/>
            <p:nvPr/>
          </p:nvSpPr>
          <p:spPr>
            <a:xfrm>
              <a:off x="3679211" y="5715119"/>
              <a:ext cx="11208662" cy="754743"/>
            </a:xfrm>
            <a:prstGeom prst="roundRect">
              <a:avLst>
                <a:gd fmla="val 16667" name="adj"/>
              </a:avLst>
            </a:prstGeom>
            <a:solidFill>
              <a:schemeClr val="lt1"/>
            </a:solidFill>
            <a:ln cap="flat" cmpd="sng" w="19050">
              <a:solidFill>
                <a:srgbClr val="377D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Capable of mounting external storage like Azure Blob Storage or AWS</a:t>
              </a:r>
              <a:endParaRPr/>
            </a:p>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S3 for direct data access</a:t>
              </a:r>
              <a:endParaRPr/>
            </a:p>
          </p:txBody>
        </p:sp>
        <p:sp>
          <p:nvSpPr>
            <p:cNvPr id="1246" name="Google Shape;1246;p34"/>
            <p:cNvSpPr/>
            <p:nvPr/>
          </p:nvSpPr>
          <p:spPr>
            <a:xfrm>
              <a:off x="996697" y="5804498"/>
              <a:ext cx="3229802" cy="569820"/>
            </a:xfrm>
            <a:prstGeom prst="roundRect">
              <a:avLst>
                <a:gd fmla="val 16667" name="adj"/>
              </a:avLst>
            </a:prstGeom>
            <a:solidFill>
              <a:srgbClr val="93CF9F"/>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File mounts</a:t>
              </a:r>
              <a:endParaRPr/>
            </a:p>
          </p:txBody>
        </p:sp>
      </p:grpSp>
      <p:grpSp>
        <p:nvGrpSpPr>
          <p:cNvPr id="1247" name="Google Shape;1247;p34"/>
          <p:cNvGrpSpPr/>
          <p:nvPr/>
        </p:nvGrpSpPr>
        <p:grpSpPr>
          <a:xfrm>
            <a:off x="944633" y="7165780"/>
            <a:ext cx="13891176" cy="754743"/>
            <a:chOff x="944633" y="7165780"/>
            <a:chExt cx="13891176" cy="754743"/>
          </a:xfrm>
        </p:grpSpPr>
        <p:sp>
          <p:nvSpPr>
            <p:cNvPr id="1248" name="Google Shape;1248;p34"/>
            <p:cNvSpPr/>
            <p:nvPr/>
          </p:nvSpPr>
          <p:spPr>
            <a:xfrm>
              <a:off x="3627147" y="7165780"/>
              <a:ext cx="11208662" cy="754743"/>
            </a:xfrm>
            <a:prstGeom prst="roundRect">
              <a:avLst>
                <a:gd fmla="val 16667" name="adj"/>
              </a:avLst>
            </a:prstGeom>
            <a:solidFill>
              <a:schemeClr val="lt1"/>
            </a:solidFill>
            <a:ln cap="flat" cmpd="sng" w="19050">
              <a:solidFill>
                <a:srgbClr val="377D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Enables referencing DBFS files in Databricks notebooks for sharing</a:t>
              </a:r>
              <a:endParaRPr b="0" i="0" sz="2200" u="none" strike="noStrike">
                <a:solidFill>
                  <a:srgbClr val="3F3F3F"/>
                </a:solidFill>
                <a:latin typeface="Open Sans"/>
                <a:ea typeface="Open Sans"/>
                <a:cs typeface="Open Sans"/>
                <a:sym typeface="Open Sans"/>
              </a:endParaRPr>
            </a:p>
          </p:txBody>
        </p:sp>
        <p:sp>
          <p:nvSpPr>
            <p:cNvPr id="1249" name="Google Shape;1249;p34"/>
            <p:cNvSpPr/>
            <p:nvPr/>
          </p:nvSpPr>
          <p:spPr>
            <a:xfrm>
              <a:off x="944633" y="7239919"/>
              <a:ext cx="3229802" cy="569820"/>
            </a:xfrm>
            <a:prstGeom prst="roundRect">
              <a:avLst>
                <a:gd fmla="val 16667" name="adj"/>
              </a:avLst>
            </a:prstGeom>
            <a:solidFill>
              <a:srgbClr val="93CF9F"/>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Notebook attachment</a:t>
              </a:r>
              <a:endParaRPr/>
            </a:p>
          </p:txBody>
        </p:sp>
      </p:grpSp>
      <p:grpSp>
        <p:nvGrpSpPr>
          <p:cNvPr id="1250" name="Google Shape;1250;p34"/>
          <p:cNvGrpSpPr/>
          <p:nvPr/>
        </p:nvGrpSpPr>
        <p:grpSpPr>
          <a:xfrm>
            <a:off x="996697" y="4487850"/>
            <a:ext cx="13891176" cy="754743"/>
            <a:chOff x="996697" y="4344669"/>
            <a:chExt cx="13891176" cy="754743"/>
          </a:xfrm>
        </p:grpSpPr>
        <p:sp>
          <p:nvSpPr>
            <p:cNvPr id="1251" name="Google Shape;1251;p34"/>
            <p:cNvSpPr/>
            <p:nvPr/>
          </p:nvSpPr>
          <p:spPr>
            <a:xfrm>
              <a:off x="3679211" y="4344669"/>
              <a:ext cx="11208662" cy="754743"/>
            </a:xfrm>
            <a:prstGeom prst="roundRect">
              <a:avLst>
                <a:gd fmla="val 16667" name="adj"/>
              </a:avLst>
            </a:prstGeom>
            <a:solidFill>
              <a:schemeClr val="lt1"/>
            </a:solidFill>
            <a:ln cap="flat" cmpd="sng" w="19050">
              <a:solidFill>
                <a:srgbClr val="377D4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A command-line interface for managing files in DBFS</a:t>
              </a:r>
              <a:endParaRPr b="0" i="0" sz="2200" u="none" strike="noStrike">
                <a:solidFill>
                  <a:srgbClr val="3F3F3F"/>
                </a:solidFill>
                <a:latin typeface="Open Sans"/>
                <a:ea typeface="Open Sans"/>
                <a:cs typeface="Open Sans"/>
                <a:sym typeface="Open Sans"/>
              </a:endParaRPr>
            </a:p>
          </p:txBody>
        </p:sp>
        <p:sp>
          <p:nvSpPr>
            <p:cNvPr id="1252" name="Google Shape;1252;p34"/>
            <p:cNvSpPr/>
            <p:nvPr/>
          </p:nvSpPr>
          <p:spPr>
            <a:xfrm>
              <a:off x="996697" y="4449288"/>
              <a:ext cx="3229802" cy="569820"/>
            </a:xfrm>
            <a:prstGeom prst="roundRect">
              <a:avLst>
                <a:gd fmla="val 16667" name="adj"/>
              </a:avLst>
            </a:prstGeom>
            <a:solidFill>
              <a:srgbClr val="93CF9F"/>
            </a:solidFill>
            <a:ln cap="flat" cmpd="sng" w="12700">
              <a:solidFill>
                <a:srgbClr val="A8D0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DBFS CLI</a:t>
              </a:r>
              <a:endParaRPr/>
            </a:p>
          </p:txBody>
        </p:sp>
      </p:grpSp>
      <p:sp>
        <p:nvSpPr>
          <p:cNvPr id="1253" name="Google Shape;1253;p34"/>
          <p:cNvSpPr/>
          <p:nvPr/>
        </p:nvSpPr>
        <p:spPr>
          <a:xfrm>
            <a:off x="6032500" y="867194"/>
            <a:ext cx="42090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35"/>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lang="en-US"/>
              <a:t>Delta Lake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3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Delta Lake</a:t>
            </a:r>
            <a:endParaRPr/>
          </a:p>
        </p:txBody>
      </p:sp>
      <p:sp>
        <p:nvSpPr>
          <p:cNvPr id="1265" name="Google Shape;1265;p36"/>
          <p:cNvSpPr/>
          <p:nvPr/>
        </p:nvSpPr>
        <p:spPr>
          <a:xfrm>
            <a:off x="6867688" y="816324"/>
            <a:ext cx="25270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266" name="Google Shape;1266;p36"/>
          <p:cNvSpPr txBox="1"/>
          <p:nvPr/>
        </p:nvSpPr>
        <p:spPr>
          <a:xfrm>
            <a:off x="1932317" y="1288124"/>
            <a:ext cx="12353026"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It is an open-source storage layer, forming the core for data and table storage in the Databricks lakehouse.</a:t>
            </a:r>
            <a:endParaRPr sz="2200">
              <a:solidFill>
                <a:srgbClr val="3F3F3F"/>
              </a:solidFill>
              <a:latin typeface="Open Sans"/>
              <a:ea typeface="Open Sans"/>
              <a:cs typeface="Open Sans"/>
              <a:sym typeface="Open Sans"/>
            </a:endParaRPr>
          </a:p>
          <a:p>
            <a:pPr indent="0" lvl="0" marL="0" marR="0" rtl="0" algn="ctr">
              <a:spcBef>
                <a:spcPts val="0"/>
              </a:spcBef>
              <a:spcAft>
                <a:spcPts val="0"/>
              </a:spcAft>
              <a:buNone/>
            </a:pPr>
            <a:r>
              <a:t/>
            </a:r>
            <a:endParaRPr sz="2200">
              <a:solidFill>
                <a:srgbClr val="3F3F3F"/>
              </a:solidFill>
              <a:latin typeface="Open Sans"/>
              <a:ea typeface="Open Sans"/>
              <a:cs typeface="Open Sans"/>
              <a:sym typeface="Open Sans"/>
            </a:endParaRPr>
          </a:p>
        </p:txBody>
      </p:sp>
      <p:pic>
        <p:nvPicPr>
          <p:cNvPr id="1267" name="Google Shape;1267;p36"/>
          <p:cNvPicPr preferRelativeResize="0"/>
          <p:nvPr/>
        </p:nvPicPr>
        <p:blipFill rotWithShape="1">
          <a:blip r:embed="rId3">
            <a:alphaModFix/>
          </a:blip>
          <a:srcRect b="0" l="0" r="0" t="0"/>
          <a:stretch/>
        </p:blipFill>
        <p:spPr>
          <a:xfrm>
            <a:off x="6288656" y="2895423"/>
            <a:ext cx="3640347" cy="3515434"/>
          </a:xfrm>
          <a:prstGeom prst="rect">
            <a:avLst/>
          </a:prstGeom>
          <a:noFill/>
          <a:ln>
            <a:noFill/>
          </a:ln>
        </p:spPr>
      </p:pic>
      <p:sp>
        <p:nvSpPr>
          <p:cNvPr id="1268" name="Google Shape;1268;p36"/>
          <p:cNvSpPr/>
          <p:nvPr/>
        </p:nvSpPr>
        <p:spPr>
          <a:xfrm>
            <a:off x="1932709" y="7473024"/>
            <a:ext cx="12390584" cy="783771"/>
          </a:xfrm>
          <a:prstGeom prst="roundRect">
            <a:avLst>
              <a:gd fmla="val 16667" name="adj"/>
            </a:avLst>
          </a:prstGeom>
          <a:noFill/>
          <a:ln cap="flat" cmpd="sng" w="285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I</a:t>
            </a:r>
            <a:endParaRPr/>
          </a:p>
        </p:txBody>
      </p:sp>
      <p:sp>
        <p:nvSpPr>
          <p:cNvPr id="1269" name="Google Shape;1269;p36"/>
          <p:cNvSpPr txBox="1"/>
          <p:nvPr/>
        </p:nvSpPr>
        <p:spPr>
          <a:xfrm>
            <a:off x="1612900" y="7649466"/>
            <a:ext cx="1303020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It runs on top of existing data lakes, improving their reliability, performance, and scalability.</a:t>
            </a:r>
            <a:endParaRPr sz="2200">
              <a:solidFill>
                <a:srgbClr val="3F3F3F"/>
              </a:solidFill>
              <a:latin typeface="Open Sans"/>
              <a:ea typeface="Open Sans"/>
              <a:cs typeface="Open Sans"/>
              <a:sym typeface="Open Sans"/>
            </a:endParaRPr>
          </a:p>
        </p:txBody>
      </p:sp>
      <p:sp>
        <p:nvSpPr>
          <p:cNvPr id="1270" name="Google Shape;1270;p36"/>
          <p:cNvSpPr/>
          <p:nvPr/>
        </p:nvSpPr>
        <p:spPr>
          <a:xfrm>
            <a:off x="6959601" y="816324"/>
            <a:ext cx="23506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3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Delta Lake Workflow</a:t>
            </a:r>
            <a:endParaRPr/>
          </a:p>
        </p:txBody>
      </p:sp>
      <p:sp>
        <p:nvSpPr>
          <p:cNvPr id="1277" name="Google Shape;1277;p37"/>
          <p:cNvSpPr/>
          <p:nvPr/>
        </p:nvSpPr>
        <p:spPr>
          <a:xfrm>
            <a:off x="5892799" y="816324"/>
            <a:ext cx="44768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1278" name="Google Shape;1278;p37"/>
          <p:cNvSpPr txBox="1"/>
          <p:nvPr/>
        </p:nvSpPr>
        <p:spPr>
          <a:xfrm>
            <a:off x="812800" y="8379023"/>
            <a:ext cx="89062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www.delta.io</a:t>
            </a:r>
            <a:endParaRPr/>
          </a:p>
        </p:txBody>
      </p:sp>
      <p:sp>
        <p:nvSpPr>
          <p:cNvPr id="1279" name="Google Shape;1279;p37"/>
          <p:cNvSpPr txBox="1"/>
          <p:nvPr/>
        </p:nvSpPr>
        <p:spPr>
          <a:xfrm>
            <a:off x="2641600" y="1277185"/>
            <a:ext cx="109728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It brings ACID transactions to Apache Spark and big data workloads.</a:t>
            </a:r>
            <a:endParaRPr sz="2200">
              <a:solidFill>
                <a:srgbClr val="3F3F3F"/>
              </a:solidFill>
              <a:latin typeface="Open Sans"/>
              <a:ea typeface="Open Sans"/>
              <a:cs typeface="Open Sans"/>
              <a:sym typeface="Open Sans"/>
            </a:endParaRPr>
          </a:p>
        </p:txBody>
      </p:sp>
      <p:pic>
        <p:nvPicPr>
          <p:cNvPr descr="An overview of Delta Lake" id="1280" name="Google Shape;1280;p37"/>
          <p:cNvPicPr preferRelativeResize="0"/>
          <p:nvPr/>
        </p:nvPicPr>
        <p:blipFill rotWithShape="1">
          <a:blip r:embed="rId3">
            <a:alphaModFix/>
          </a:blip>
          <a:srcRect b="0" l="0" r="0" t="0"/>
          <a:stretch/>
        </p:blipFill>
        <p:spPr>
          <a:xfrm>
            <a:off x="1612900" y="2406689"/>
            <a:ext cx="13073228" cy="4456717"/>
          </a:xfrm>
          <a:prstGeom prst="rect">
            <a:avLst/>
          </a:prstGeom>
          <a:noFill/>
          <a:ln>
            <a:noFill/>
          </a:ln>
        </p:spPr>
      </p:pic>
      <p:sp>
        <p:nvSpPr>
          <p:cNvPr id="1281" name="Google Shape;1281;p37"/>
          <p:cNvSpPr/>
          <p:nvPr/>
        </p:nvSpPr>
        <p:spPr>
          <a:xfrm>
            <a:off x="5948116" y="7169725"/>
            <a:ext cx="4359769" cy="476726"/>
          </a:xfrm>
          <a:prstGeom prst="roundRect">
            <a:avLst>
              <a:gd fmla="val 16667" name="adj"/>
            </a:avLst>
          </a:prstGeom>
          <a:solidFill>
            <a:srgbClr val="33546D"/>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lt1"/>
                </a:solidFill>
                <a:latin typeface="Open Sans"/>
                <a:ea typeface="Open Sans"/>
                <a:cs typeface="Open Sans"/>
                <a:sym typeface="Open Sans"/>
              </a:rPr>
              <a:t>Data and analytics workflow</a:t>
            </a:r>
            <a:endParaRPr sz="2200">
              <a:solidFill>
                <a:schemeClr val="lt1"/>
              </a:solidFill>
              <a:latin typeface="Open Sans"/>
              <a:ea typeface="Open Sans"/>
              <a:cs typeface="Open Sans"/>
              <a:sym typeface="Open Sans"/>
            </a:endParaRPr>
          </a:p>
        </p:txBody>
      </p:sp>
      <p:sp>
        <p:nvSpPr>
          <p:cNvPr id="1282" name="Google Shape;1282;p37"/>
          <p:cNvSpPr/>
          <p:nvPr/>
        </p:nvSpPr>
        <p:spPr>
          <a:xfrm>
            <a:off x="5829300" y="816324"/>
            <a:ext cx="4597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38"/>
          <p:cNvSpPr txBox="1"/>
          <p:nvPr>
            <p:ph type="title"/>
          </p:nvPr>
        </p:nvSpPr>
        <p:spPr>
          <a:xfrm>
            <a:off x="365449" y="367326"/>
            <a:ext cx="15525103" cy="54979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404040"/>
              </a:buClr>
              <a:buSzPts val="4400"/>
              <a:buFont typeface="Arial"/>
              <a:buNone/>
            </a:pPr>
            <a:r>
              <a:rPr b="1" lang="en-US">
                <a:solidFill>
                  <a:srgbClr val="404040"/>
                </a:solidFill>
                <a:latin typeface="Open Sans"/>
                <a:ea typeface="Open Sans"/>
                <a:cs typeface="Open Sans"/>
                <a:sym typeface="Open Sans"/>
              </a:rPr>
              <a:t>Delta Lake: Components</a:t>
            </a:r>
            <a:endParaRPr b="1">
              <a:solidFill>
                <a:srgbClr val="404040"/>
              </a:solidFill>
              <a:latin typeface="Open Sans"/>
              <a:ea typeface="Open Sans"/>
              <a:cs typeface="Open Sans"/>
              <a:sym typeface="Open Sans"/>
            </a:endParaRPr>
          </a:p>
        </p:txBody>
      </p:sp>
      <p:sp>
        <p:nvSpPr>
          <p:cNvPr id="1289" name="Google Shape;1289;p38"/>
          <p:cNvSpPr/>
          <p:nvPr/>
        </p:nvSpPr>
        <p:spPr>
          <a:xfrm>
            <a:off x="3679211" y="6112596"/>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It supports schema evolution, allowing users to modify the schema of a table    </a:t>
            </a:r>
            <a:endParaRPr/>
          </a:p>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    </a:t>
            </a:r>
            <a:r>
              <a:rPr b="0" i="0" lang="en-US" sz="2200" u="none" strike="noStrike">
                <a:solidFill>
                  <a:srgbClr val="3F3F3F"/>
                </a:solidFill>
                <a:latin typeface="Open Sans"/>
                <a:ea typeface="Open Sans"/>
                <a:cs typeface="Open Sans"/>
                <a:sym typeface="Open Sans"/>
              </a:rPr>
              <a:t>without requiring a full rewrite of the data.</a:t>
            </a:r>
            <a:endParaRPr/>
          </a:p>
        </p:txBody>
      </p:sp>
      <p:sp>
        <p:nvSpPr>
          <p:cNvPr id="1290" name="Google Shape;1290;p38"/>
          <p:cNvSpPr/>
          <p:nvPr/>
        </p:nvSpPr>
        <p:spPr>
          <a:xfrm>
            <a:off x="1006348" y="6213953"/>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Schema evolution</a:t>
            </a:r>
            <a:endParaRPr sz="2200">
              <a:solidFill>
                <a:srgbClr val="3F3F3F"/>
              </a:solidFill>
              <a:latin typeface="Open Sans"/>
              <a:ea typeface="Open Sans"/>
              <a:cs typeface="Open Sans"/>
              <a:sym typeface="Open Sans"/>
            </a:endParaRPr>
          </a:p>
        </p:txBody>
      </p:sp>
      <p:sp>
        <p:nvSpPr>
          <p:cNvPr id="1291" name="Google Shape;1291;p38"/>
          <p:cNvSpPr/>
          <p:nvPr/>
        </p:nvSpPr>
        <p:spPr>
          <a:xfrm>
            <a:off x="3688862" y="5259511"/>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It serves as a unified storage layer for both batch and streaming data processing.</a:t>
            </a:r>
            <a:endParaRPr/>
          </a:p>
        </p:txBody>
      </p:sp>
      <p:sp>
        <p:nvSpPr>
          <p:cNvPr id="1292" name="Google Shape;1292;p38"/>
          <p:cNvSpPr/>
          <p:nvPr/>
        </p:nvSpPr>
        <p:spPr>
          <a:xfrm>
            <a:off x="1006348" y="5353674"/>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Batch and streaming</a:t>
            </a:r>
            <a:r>
              <a:rPr b="0" i="0" lang="en-US" sz="2200">
                <a:solidFill>
                  <a:srgbClr val="3F3F3F"/>
                </a:solidFill>
                <a:latin typeface="Open Sans"/>
                <a:ea typeface="Open Sans"/>
                <a:cs typeface="Open Sans"/>
                <a:sym typeface="Open Sans"/>
              </a:rPr>
              <a:t>​​</a:t>
            </a:r>
            <a:endParaRPr sz="2200">
              <a:solidFill>
                <a:srgbClr val="3F3F3F"/>
              </a:solidFill>
              <a:latin typeface="Open Sans"/>
              <a:ea typeface="Open Sans"/>
              <a:cs typeface="Open Sans"/>
              <a:sym typeface="Open Sans"/>
            </a:endParaRPr>
          </a:p>
        </p:txBody>
      </p:sp>
      <p:sp>
        <p:nvSpPr>
          <p:cNvPr id="1293" name="Google Shape;1293;p38"/>
          <p:cNvSpPr/>
          <p:nvPr/>
        </p:nvSpPr>
        <p:spPr>
          <a:xfrm>
            <a:off x="3698514" y="6953715"/>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a:t>
            </a:r>
            <a:r>
              <a:rPr b="0" i="0" lang="en-US" sz="2200">
                <a:solidFill>
                  <a:srgbClr val="3F3F3F"/>
                </a:solidFill>
                <a:latin typeface="Open Sans"/>
                <a:ea typeface="Open Sans"/>
                <a:cs typeface="Open Sans"/>
                <a:sym typeface="Open Sans"/>
              </a:rPr>
              <a:t>​   </a:t>
            </a:r>
            <a:r>
              <a:rPr b="0" i="0" lang="en-US" sz="2200" u="none" strike="noStrike">
                <a:solidFill>
                  <a:srgbClr val="3F3F3F"/>
                </a:solidFill>
                <a:latin typeface="Open Sans"/>
                <a:ea typeface="Open Sans"/>
                <a:cs typeface="Open Sans"/>
                <a:sym typeface="Open Sans"/>
              </a:rPr>
              <a:t>It includes optimizations for query performance.</a:t>
            </a:r>
            <a:endParaRPr/>
          </a:p>
        </p:txBody>
      </p:sp>
      <p:sp>
        <p:nvSpPr>
          <p:cNvPr id="1294" name="Google Shape;1294;p38"/>
          <p:cNvSpPr/>
          <p:nvPr/>
        </p:nvSpPr>
        <p:spPr>
          <a:xfrm>
            <a:off x="1016000" y="7047878"/>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Optimizations</a:t>
            </a:r>
            <a:endParaRPr sz="2200">
              <a:solidFill>
                <a:srgbClr val="3F3F3F"/>
              </a:solidFill>
              <a:latin typeface="Open Sans"/>
              <a:ea typeface="Open Sans"/>
              <a:cs typeface="Open Sans"/>
              <a:sym typeface="Open Sans"/>
            </a:endParaRPr>
          </a:p>
        </p:txBody>
      </p:sp>
      <p:sp>
        <p:nvSpPr>
          <p:cNvPr id="1295" name="Google Shape;1295;p38"/>
          <p:cNvSpPr/>
          <p:nvPr/>
        </p:nvSpPr>
        <p:spPr>
          <a:xfrm>
            <a:off x="3698912" y="4407006"/>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It organizes data into tables.</a:t>
            </a:r>
            <a:endParaRPr/>
          </a:p>
        </p:txBody>
      </p:sp>
      <p:sp>
        <p:nvSpPr>
          <p:cNvPr id="1296" name="Google Shape;1296;p38"/>
          <p:cNvSpPr/>
          <p:nvPr/>
        </p:nvSpPr>
        <p:spPr>
          <a:xfrm>
            <a:off x="1016398" y="4501169"/>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Delta table</a:t>
            </a:r>
            <a:endParaRPr sz="2200">
              <a:solidFill>
                <a:srgbClr val="3F3F3F"/>
              </a:solidFill>
              <a:latin typeface="Open Sans"/>
              <a:ea typeface="Open Sans"/>
              <a:cs typeface="Open Sans"/>
              <a:sym typeface="Open Sans"/>
            </a:endParaRPr>
          </a:p>
        </p:txBody>
      </p:sp>
      <p:sp>
        <p:nvSpPr>
          <p:cNvPr id="1297" name="Google Shape;1297;p38"/>
          <p:cNvSpPr/>
          <p:nvPr/>
        </p:nvSpPr>
        <p:spPr>
          <a:xfrm>
            <a:off x="3708239" y="3545456"/>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    It records all the transactions.</a:t>
            </a:r>
            <a:endParaRPr sz="2200">
              <a:solidFill>
                <a:srgbClr val="3F3F3F"/>
              </a:solidFill>
              <a:latin typeface="Open Sans"/>
              <a:ea typeface="Open Sans"/>
              <a:cs typeface="Open Sans"/>
              <a:sym typeface="Open Sans"/>
            </a:endParaRPr>
          </a:p>
        </p:txBody>
      </p:sp>
      <p:sp>
        <p:nvSpPr>
          <p:cNvPr id="1298" name="Google Shape;1298;p38"/>
          <p:cNvSpPr/>
          <p:nvPr/>
        </p:nvSpPr>
        <p:spPr>
          <a:xfrm>
            <a:off x="1025725" y="3639619"/>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Transaction log</a:t>
            </a:r>
            <a:endParaRPr sz="2200">
              <a:solidFill>
                <a:srgbClr val="3F3F3F"/>
              </a:solidFill>
              <a:latin typeface="Open Sans"/>
              <a:ea typeface="Open Sans"/>
              <a:cs typeface="Open Sans"/>
              <a:sym typeface="Open Sans"/>
            </a:endParaRPr>
          </a:p>
        </p:txBody>
      </p:sp>
      <p:sp>
        <p:nvSpPr>
          <p:cNvPr id="1299" name="Google Shape;1299;p38"/>
          <p:cNvSpPr/>
          <p:nvPr/>
        </p:nvSpPr>
        <p:spPr>
          <a:xfrm>
            <a:off x="3708239" y="2663003"/>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    </a:t>
            </a:r>
            <a:r>
              <a:rPr b="0" i="0" lang="en-US" sz="2200" u="none" strike="noStrike">
                <a:solidFill>
                  <a:srgbClr val="3F3F3F"/>
                </a:solidFill>
                <a:latin typeface="Open Sans"/>
                <a:ea typeface="Open Sans"/>
                <a:cs typeface="Open Sans"/>
                <a:sym typeface="Open Sans"/>
              </a:rPr>
              <a:t>It allows users to query and revert to earlier versions of a Delta table.</a:t>
            </a:r>
            <a:endParaRPr sz="2200">
              <a:solidFill>
                <a:srgbClr val="3F3F3F"/>
              </a:solidFill>
              <a:latin typeface="Open Sans"/>
              <a:ea typeface="Open Sans"/>
              <a:cs typeface="Open Sans"/>
              <a:sym typeface="Open Sans"/>
            </a:endParaRPr>
          </a:p>
        </p:txBody>
      </p:sp>
      <p:sp>
        <p:nvSpPr>
          <p:cNvPr id="1300" name="Google Shape;1300;p38"/>
          <p:cNvSpPr/>
          <p:nvPr/>
        </p:nvSpPr>
        <p:spPr>
          <a:xfrm>
            <a:off x="1025725" y="2757166"/>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Time travel</a:t>
            </a:r>
            <a:endParaRPr sz="2200">
              <a:solidFill>
                <a:srgbClr val="3F3F3F"/>
              </a:solidFill>
              <a:latin typeface="Open Sans"/>
              <a:ea typeface="Open Sans"/>
              <a:cs typeface="Open Sans"/>
              <a:sym typeface="Open Sans"/>
            </a:endParaRPr>
          </a:p>
        </p:txBody>
      </p:sp>
      <p:sp>
        <p:nvSpPr>
          <p:cNvPr id="1301" name="Google Shape;1301;p38"/>
          <p:cNvSpPr/>
          <p:nvPr/>
        </p:nvSpPr>
        <p:spPr>
          <a:xfrm>
            <a:off x="3679211" y="1809918"/>
            <a:ext cx="11208662" cy="754743"/>
          </a:xfrm>
          <a:prstGeom prst="roundRect">
            <a:avLst>
              <a:gd fmla="val 16667" name="adj"/>
            </a:avLst>
          </a:prstGeom>
          <a:solidFill>
            <a:schemeClr val="lt1"/>
          </a:solidFill>
          <a:ln cap="flat" cmpd="sng" w="19050">
            <a:solidFill>
              <a:srgbClr val="3577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  It ensures that operations on tables are atomic, consistent, isolated, and durable.</a:t>
            </a:r>
            <a:endParaRPr/>
          </a:p>
        </p:txBody>
      </p:sp>
      <p:sp>
        <p:nvSpPr>
          <p:cNvPr id="1302" name="Google Shape;1302;p38"/>
          <p:cNvSpPr/>
          <p:nvPr/>
        </p:nvSpPr>
        <p:spPr>
          <a:xfrm>
            <a:off x="996697" y="1904081"/>
            <a:ext cx="2994011" cy="549796"/>
          </a:xfrm>
          <a:prstGeom prst="roundRect">
            <a:avLst>
              <a:gd fmla="val 16667" name="adj"/>
            </a:avLst>
          </a:prstGeom>
          <a:solidFill>
            <a:srgbClr val="93CF9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ACID transactions</a:t>
            </a:r>
            <a:endParaRPr sz="2200">
              <a:solidFill>
                <a:srgbClr val="3F3F3F"/>
              </a:solidFill>
              <a:latin typeface="Open Sans"/>
              <a:ea typeface="Open Sans"/>
              <a:cs typeface="Open Sans"/>
              <a:sym typeface="Open Sans"/>
            </a:endParaRPr>
          </a:p>
        </p:txBody>
      </p:sp>
      <p:sp>
        <p:nvSpPr>
          <p:cNvPr id="1303" name="Google Shape;1303;p38"/>
          <p:cNvSpPr/>
          <p:nvPr/>
        </p:nvSpPr>
        <p:spPr>
          <a:xfrm>
            <a:off x="5651500" y="885048"/>
            <a:ext cx="49641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39"/>
          <p:cNvSpPr txBox="1"/>
          <p:nvPr>
            <p:ph type="title"/>
          </p:nvPr>
        </p:nvSpPr>
        <p:spPr>
          <a:xfrm>
            <a:off x="741056" y="367326"/>
            <a:ext cx="15525103" cy="54979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latin typeface="Open Sans"/>
                <a:ea typeface="Open Sans"/>
                <a:cs typeface="Open Sans"/>
                <a:sym typeface="Open Sans"/>
              </a:rPr>
              <a:t>Why Delta Lake Matters</a:t>
            </a:r>
            <a:endParaRPr/>
          </a:p>
        </p:txBody>
      </p:sp>
      <p:sp>
        <p:nvSpPr>
          <p:cNvPr id="1310" name="Google Shape;1310;p39"/>
          <p:cNvSpPr txBox="1"/>
          <p:nvPr/>
        </p:nvSpPr>
        <p:spPr>
          <a:xfrm>
            <a:off x="1431235" y="1288124"/>
            <a:ext cx="13424452"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I</a:t>
            </a:r>
            <a:r>
              <a:rPr b="0" i="0" lang="en-US" sz="2200" u="none" strike="noStrike">
                <a:solidFill>
                  <a:srgbClr val="3F3F3F"/>
                </a:solidFill>
                <a:latin typeface="Open Sans"/>
                <a:ea typeface="Open Sans"/>
                <a:cs typeface="Open Sans"/>
                <a:sym typeface="Open Sans"/>
              </a:rPr>
              <a:t>t addresses common challenges associated with data lake by providing a reliable, scalable, and feature-rich storage layer that enhances data consistency, supports schema evolution, and simplifies data processing workflows.</a:t>
            </a:r>
            <a:endParaRPr sz="2200">
              <a:solidFill>
                <a:srgbClr val="3F3F3F"/>
              </a:solidFill>
              <a:latin typeface="Open Sans"/>
              <a:ea typeface="Open Sans"/>
              <a:cs typeface="Open Sans"/>
              <a:sym typeface="Open Sans"/>
            </a:endParaRPr>
          </a:p>
        </p:txBody>
      </p:sp>
      <p:sp>
        <p:nvSpPr>
          <p:cNvPr id="1311" name="Google Shape;1311;p39"/>
          <p:cNvSpPr txBox="1"/>
          <p:nvPr/>
        </p:nvSpPr>
        <p:spPr>
          <a:xfrm>
            <a:off x="3125672" y="7667624"/>
            <a:ext cx="1020417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strike="noStrike">
                <a:solidFill>
                  <a:srgbClr val="3F3F3F"/>
                </a:solidFill>
                <a:latin typeface="Open Sans"/>
                <a:ea typeface="Open Sans"/>
                <a:cs typeface="Open Sans"/>
                <a:sym typeface="Open Sans"/>
              </a:rPr>
              <a:t>It contributes to the robustness and efficiency of big data analytics and machine learning applications.</a:t>
            </a:r>
            <a:r>
              <a:rPr b="0" i="0" lang="en-US" sz="2200">
                <a:solidFill>
                  <a:srgbClr val="3F3F3F"/>
                </a:solidFill>
                <a:latin typeface="Open Sans"/>
                <a:ea typeface="Open Sans"/>
                <a:cs typeface="Open Sans"/>
                <a:sym typeface="Open Sans"/>
              </a:rPr>
              <a:t>​</a:t>
            </a:r>
            <a:endParaRPr sz="2200">
              <a:solidFill>
                <a:srgbClr val="3F3F3F"/>
              </a:solidFill>
              <a:latin typeface="Open Sans"/>
              <a:ea typeface="Open Sans"/>
              <a:cs typeface="Open Sans"/>
              <a:sym typeface="Open Sans"/>
            </a:endParaRPr>
          </a:p>
        </p:txBody>
      </p:sp>
      <p:sp>
        <p:nvSpPr>
          <p:cNvPr id="1312" name="Google Shape;1312;p39"/>
          <p:cNvSpPr/>
          <p:nvPr/>
        </p:nvSpPr>
        <p:spPr>
          <a:xfrm>
            <a:off x="3251200" y="7583543"/>
            <a:ext cx="10080487" cy="937605"/>
          </a:xfrm>
          <a:prstGeom prst="roundRect">
            <a:avLst>
              <a:gd fmla="val 16667" name="adj"/>
            </a:avLst>
          </a:prstGeom>
          <a:noFill/>
          <a:ln cap="flat" cmpd="sng" w="285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Open Sans"/>
                <a:ea typeface="Open Sans"/>
                <a:cs typeface="Open Sans"/>
                <a:sym typeface="Open Sans"/>
              </a:rPr>
              <a:t>I</a:t>
            </a:r>
            <a:endParaRPr/>
          </a:p>
        </p:txBody>
      </p:sp>
      <p:pic>
        <p:nvPicPr>
          <p:cNvPr id="1313" name="Google Shape;1313;p39"/>
          <p:cNvPicPr preferRelativeResize="0"/>
          <p:nvPr/>
        </p:nvPicPr>
        <p:blipFill rotWithShape="1">
          <a:blip r:embed="rId3">
            <a:alphaModFix/>
          </a:blip>
          <a:srcRect b="0" l="0" r="0" t="0"/>
          <a:stretch/>
        </p:blipFill>
        <p:spPr>
          <a:xfrm>
            <a:off x="2703512" y="3033712"/>
            <a:ext cx="10848975" cy="3076575"/>
          </a:xfrm>
          <a:prstGeom prst="rect">
            <a:avLst/>
          </a:prstGeom>
          <a:noFill/>
          <a:ln>
            <a:noFill/>
          </a:ln>
        </p:spPr>
      </p:pic>
      <p:sp>
        <p:nvSpPr>
          <p:cNvPr id="1314" name="Google Shape;1314;p39"/>
          <p:cNvSpPr/>
          <p:nvPr/>
        </p:nvSpPr>
        <p:spPr>
          <a:xfrm>
            <a:off x="5473700" y="885048"/>
            <a:ext cx="531129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40"/>
          <p:cNvSpPr txBox="1"/>
          <p:nvPr>
            <p:ph idx="1" type="body"/>
          </p:nvPr>
        </p:nvSpPr>
        <p:spPr>
          <a:xfrm>
            <a:off x="0" y="4114800"/>
            <a:ext cx="16256001" cy="914400"/>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404040"/>
              </a:buClr>
              <a:buSzPts val="2800"/>
              <a:buNone/>
            </a:pPr>
            <a:r>
              <a:rPr b="1" lang="en-US">
                <a:solidFill>
                  <a:srgbClr val="404040"/>
                </a:solidFill>
                <a:latin typeface="Open Sans"/>
                <a:ea typeface="Open Sans"/>
                <a:cs typeface="Open Sans"/>
                <a:sym typeface="Open Sans"/>
              </a:rPr>
              <a:t>Advance Databricks Lakehouse Platform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sz="2800">
                <a:latin typeface="Open Sans"/>
                <a:ea typeface="Open Sans"/>
                <a:cs typeface="Open Sans"/>
                <a:sym typeface="Open Sans"/>
              </a:rPr>
              <a:t>History of the Transition from Data Warehouse to Data Lakehouse</a:t>
            </a:r>
            <a:endParaRPr sz="3200">
              <a:latin typeface="Open Sans"/>
              <a:ea typeface="Open Sans"/>
              <a:cs typeface="Open Sans"/>
              <a:sym typeface="Open Sans"/>
            </a:endParaRPr>
          </a:p>
        </p:txBody>
      </p:sp>
      <p:sp>
        <p:nvSpPr>
          <p:cNvPr id="408" name="Google Shape;408;p5"/>
          <p:cNvSpPr/>
          <p:nvPr/>
        </p:nvSpPr>
        <p:spPr>
          <a:xfrm>
            <a:off x="2334071" y="816324"/>
            <a:ext cx="115839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09" name="Google Shape;409;p5"/>
          <p:cNvSpPr txBox="1"/>
          <p:nvPr/>
        </p:nvSpPr>
        <p:spPr>
          <a:xfrm>
            <a:off x="812800" y="8379023"/>
            <a:ext cx="89024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400"/>
              <a:buFont typeface="Open Sans"/>
              <a:buNone/>
            </a:pPr>
            <a:r>
              <a:rPr b="0" i="1" lang="en-US" sz="1400" u="none" cap="none" strike="noStrike">
                <a:solidFill>
                  <a:srgbClr val="3F3F3F"/>
                </a:solidFill>
                <a:latin typeface="Open Sans"/>
                <a:ea typeface="Open Sans"/>
                <a:cs typeface="Open Sans"/>
                <a:sym typeface="Open Sans"/>
              </a:rPr>
              <a:t>Source: https://www.databricks.com</a:t>
            </a:r>
            <a:endParaRPr/>
          </a:p>
        </p:txBody>
      </p:sp>
      <p:pic>
        <p:nvPicPr>
          <p:cNvPr id="410" name="Google Shape;410;p5"/>
          <p:cNvPicPr preferRelativeResize="0"/>
          <p:nvPr/>
        </p:nvPicPr>
        <p:blipFill rotWithShape="1">
          <a:blip r:embed="rId3">
            <a:alphaModFix/>
          </a:blip>
          <a:srcRect b="0" l="0" r="0" t="0"/>
          <a:stretch/>
        </p:blipFill>
        <p:spPr>
          <a:xfrm>
            <a:off x="2452102" y="1547813"/>
            <a:ext cx="11351796" cy="5301297"/>
          </a:xfrm>
          <a:prstGeom prst="rect">
            <a:avLst/>
          </a:prstGeom>
          <a:noFill/>
          <a:ln cap="flat" cmpd="sng" w="9525">
            <a:solidFill>
              <a:srgbClr val="3F3F3F"/>
            </a:solidFill>
            <a:prstDash val="solid"/>
            <a:round/>
            <a:headEnd len="sm" w="sm" type="none"/>
            <a:tailEnd len="sm" w="sm" type="none"/>
          </a:ln>
        </p:spPr>
      </p:pic>
      <p:sp>
        <p:nvSpPr>
          <p:cNvPr id="411" name="Google Shape;411;p5"/>
          <p:cNvSpPr/>
          <p:nvPr/>
        </p:nvSpPr>
        <p:spPr>
          <a:xfrm>
            <a:off x="1244600" y="816324"/>
            <a:ext cx="137645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Workflow in Databricks Lakehouse Platform</a:t>
            </a:r>
            <a:endParaRPr/>
          </a:p>
        </p:txBody>
      </p:sp>
      <p:pic>
        <p:nvPicPr>
          <p:cNvPr id="1326" name="Google Shape;1326;p41"/>
          <p:cNvPicPr preferRelativeResize="0"/>
          <p:nvPr/>
        </p:nvPicPr>
        <p:blipFill rotWithShape="1">
          <a:blip r:embed="rId3">
            <a:alphaModFix/>
          </a:blip>
          <a:srcRect b="0" l="0" r="0" t="0"/>
          <a:stretch/>
        </p:blipFill>
        <p:spPr>
          <a:xfrm>
            <a:off x="2819499" y="2388584"/>
            <a:ext cx="10008605" cy="6113364"/>
          </a:xfrm>
          <a:prstGeom prst="rect">
            <a:avLst/>
          </a:prstGeom>
          <a:noFill/>
          <a:ln cap="flat" cmpd="sng" w="9525">
            <a:solidFill>
              <a:srgbClr val="3F3F3F"/>
            </a:solidFill>
            <a:prstDash val="solid"/>
            <a:round/>
            <a:headEnd len="sm" w="sm" type="none"/>
            <a:tailEnd len="sm" w="sm" type="none"/>
          </a:ln>
        </p:spPr>
      </p:pic>
      <p:sp>
        <p:nvSpPr>
          <p:cNvPr id="1327" name="Google Shape;1327;p41"/>
          <p:cNvSpPr txBox="1"/>
          <p:nvPr/>
        </p:nvSpPr>
        <p:spPr>
          <a:xfrm>
            <a:off x="1612900" y="1268132"/>
            <a:ext cx="13388561" cy="84651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2200">
                <a:solidFill>
                  <a:srgbClr val="3F3F3F"/>
                </a:solidFill>
                <a:latin typeface="Open Sans"/>
                <a:ea typeface="Open Sans"/>
                <a:cs typeface="Open Sans"/>
                <a:sym typeface="Open Sans"/>
              </a:rPr>
              <a:t>The flow from individual lines of business (LOB) through development environments to shared cloud resources is all underpinned by the Unity Catalog for governance and metadata management.</a:t>
            </a:r>
            <a:endParaRPr/>
          </a:p>
        </p:txBody>
      </p:sp>
      <p:sp>
        <p:nvSpPr>
          <p:cNvPr id="1328" name="Google Shape;1328;p41"/>
          <p:cNvSpPr txBox="1"/>
          <p:nvPr/>
        </p:nvSpPr>
        <p:spPr>
          <a:xfrm>
            <a:off x="680278" y="8494007"/>
            <a:ext cx="84314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www.databricks.com</a:t>
            </a:r>
            <a:endParaRPr/>
          </a:p>
        </p:txBody>
      </p:sp>
      <p:sp>
        <p:nvSpPr>
          <p:cNvPr id="1329" name="Google Shape;1329;p41"/>
          <p:cNvSpPr/>
          <p:nvPr/>
        </p:nvSpPr>
        <p:spPr>
          <a:xfrm>
            <a:off x="3251200" y="816324"/>
            <a:ext cx="97722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4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Creating a Notebook in Databricks Workspace</a:t>
            </a:r>
            <a:endParaRPr/>
          </a:p>
        </p:txBody>
      </p:sp>
      <p:sp>
        <p:nvSpPr>
          <p:cNvPr id="1336" name="Google Shape;1336;p42"/>
          <p:cNvSpPr txBox="1"/>
          <p:nvPr/>
        </p:nvSpPr>
        <p:spPr>
          <a:xfrm>
            <a:off x="2925444" y="1286915"/>
            <a:ext cx="1040130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Follow these steps to get started with the Databricks workspace:</a:t>
            </a:r>
            <a:endParaRPr/>
          </a:p>
        </p:txBody>
      </p:sp>
      <p:grpSp>
        <p:nvGrpSpPr>
          <p:cNvPr id="1337" name="Google Shape;1337;p42"/>
          <p:cNvGrpSpPr/>
          <p:nvPr/>
        </p:nvGrpSpPr>
        <p:grpSpPr>
          <a:xfrm>
            <a:off x="3097399" y="2402805"/>
            <a:ext cx="10061202" cy="4565580"/>
            <a:chOff x="3097399" y="2402805"/>
            <a:chExt cx="10061202" cy="4565580"/>
          </a:xfrm>
        </p:grpSpPr>
        <p:grpSp>
          <p:nvGrpSpPr>
            <p:cNvPr id="1338" name="Google Shape;1338;p42"/>
            <p:cNvGrpSpPr/>
            <p:nvPr/>
          </p:nvGrpSpPr>
          <p:grpSpPr>
            <a:xfrm>
              <a:off x="9131213" y="2546206"/>
              <a:ext cx="4010512" cy="881299"/>
              <a:chOff x="6732269" y="5084905"/>
              <a:chExt cx="3378690" cy="769012"/>
            </a:xfrm>
          </p:grpSpPr>
          <p:sp>
            <p:nvSpPr>
              <p:cNvPr id="1339" name="Google Shape;1339;p42"/>
              <p:cNvSpPr/>
              <p:nvPr/>
            </p:nvSpPr>
            <p:spPr>
              <a:xfrm>
                <a:off x="6732269" y="5084905"/>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40" name="Google Shape;1340;p42"/>
              <p:cNvSpPr/>
              <p:nvPr/>
            </p:nvSpPr>
            <p:spPr>
              <a:xfrm>
                <a:off x="6998869" y="5129417"/>
                <a:ext cx="2987827" cy="717771"/>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Access the Databricks </a:t>
                </a:r>
                <a:endParaRPr/>
              </a:p>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workspace</a:t>
                </a:r>
                <a:endParaRPr b="0" i="0" sz="2200" u="none" cap="none" strike="noStrike">
                  <a:solidFill>
                    <a:srgbClr val="3F3F3F"/>
                  </a:solidFill>
                  <a:latin typeface="Open Sans"/>
                  <a:ea typeface="Open Sans"/>
                  <a:cs typeface="Open Sans"/>
                  <a:sym typeface="Open Sans"/>
                </a:endParaRPr>
              </a:p>
            </p:txBody>
          </p:sp>
        </p:grpSp>
        <p:grpSp>
          <p:nvGrpSpPr>
            <p:cNvPr id="1341" name="Google Shape;1341;p42"/>
            <p:cNvGrpSpPr/>
            <p:nvPr/>
          </p:nvGrpSpPr>
          <p:grpSpPr>
            <a:xfrm>
              <a:off x="8565749" y="2402805"/>
              <a:ext cx="1734899" cy="1024700"/>
              <a:chOff x="6151959" y="4841697"/>
              <a:chExt cx="1734899" cy="1024700"/>
            </a:xfrm>
          </p:grpSpPr>
          <p:sp>
            <p:nvSpPr>
              <p:cNvPr id="1342" name="Google Shape;1342;p42"/>
              <p:cNvSpPr/>
              <p:nvPr/>
            </p:nvSpPr>
            <p:spPr>
              <a:xfrm rot="5400000">
                <a:off x="6151959" y="4841697"/>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a:ea typeface="Open Sans"/>
                  <a:cs typeface="Open Sans"/>
                  <a:sym typeface="Open Sans"/>
                </a:endParaRPr>
              </a:p>
            </p:txBody>
          </p:sp>
          <p:sp>
            <p:nvSpPr>
              <p:cNvPr id="1343" name="Google Shape;1343;p42"/>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02</a:t>
                </a:r>
                <a:endParaRPr b="0" i="0" sz="2100" u="none" cap="none" strike="noStrike">
                  <a:solidFill>
                    <a:schemeClr val="lt1"/>
                  </a:solidFill>
                  <a:latin typeface="Open Sans SemiBold"/>
                  <a:ea typeface="Open Sans SemiBold"/>
                  <a:cs typeface="Open Sans SemiBold"/>
                  <a:sym typeface="Open Sans SemiBold"/>
                </a:endParaRPr>
              </a:p>
            </p:txBody>
          </p:sp>
        </p:grpSp>
        <p:grpSp>
          <p:nvGrpSpPr>
            <p:cNvPr id="1344" name="Google Shape;1344;p42"/>
            <p:cNvGrpSpPr/>
            <p:nvPr/>
          </p:nvGrpSpPr>
          <p:grpSpPr>
            <a:xfrm>
              <a:off x="3672228" y="2552359"/>
              <a:ext cx="3800196" cy="881299"/>
              <a:chOff x="6732269" y="5084905"/>
              <a:chExt cx="3378690" cy="769012"/>
            </a:xfrm>
          </p:grpSpPr>
          <p:sp>
            <p:nvSpPr>
              <p:cNvPr id="1345" name="Google Shape;1345;p42"/>
              <p:cNvSpPr/>
              <p:nvPr/>
            </p:nvSpPr>
            <p:spPr>
              <a:xfrm>
                <a:off x="6732269" y="5084905"/>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46" name="Google Shape;1346;p42"/>
              <p:cNvSpPr/>
              <p:nvPr/>
            </p:nvSpPr>
            <p:spPr>
              <a:xfrm>
                <a:off x="6998869" y="5129417"/>
                <a:ext cx="2987827" cy="717771"/>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Create a Databricks account</a:t>
                </a:r>
                <a:endParaRPr/>
              </a:p>
            </p:txBody>
          </p:sp>
        </p:grpSp>
        <p:grpSp>
          <p:nvGrpSpPr>
            <p:cNvPr id="1347" name="Google Shape;1347;p42"/>
            <p:cNvGrpSpPr/>
            <p:nvPr/>
          </p:nvGrpSpPr>
          <p:grpSpPr>
            <a:xfrm>
              <a:off x="3116130" y="2408958"/>
              <a:ext cx="1734899" cy="1024700"/>
              <a:chOff x="6151959" y="4841697"/>
              <a:chExt cx="1734899" cy="1024700"/>
            </a:xfrm>
          </p:grpSpPr>
          <p:sp>
            <p:nvSpPr>
              <p:cNvPr id="1348" name="Google Shape;1348;p42"/>
              <p:cNvSpPr/>
              <p:nvPr/>
            </p:nvSpPr>
            <p:spPr>
              <a:xfrm rot="5400000">
                <a:off x="6151959" y="4841697"/>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349" name="Google Shape;1349;p42"/>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01</a:t>
                </a:r>
                <a:endParaRPr b="0" i="0" sz="2100" u="none" cap="none" strike="noStrike">
                  <a:solidFill>
                    <a:schemeClr val="lt1"/>
                  </a:solidFill>
                  <a:latin typeface="Open Sans SemiBold"/>
                  <a:ea typeface="Open Sans SemiBold"/>
                  <a:cs typeface="Open Sans SemiBold"/>
                  <a:sym typeface="Open Sans SemiBold"/>
                </a:endParaRPr>
              </a:p>
            </p:txBody>
          </p:sp>
        </p:grpSp>
        <p:grpSp>
          <p:nvGrpSpPr>
            <p:cNvPr id="1350" name="Google Shape;1350;p42"/>
            <p:cNvGrpSpPr/>
            <p:nvPr/>
          </p:nvGrpSpPr>
          <p:grpSpPr>
            <a:xfrm>
              <a:off x="3732876" y="4224637"/>
              <a:ext cx="3800196" cy="884346"/>
              <a:chOff x="6732269" y="5066129"/>
              <a:chExt cx="3378690" cy="771671"/>
            </a:xfrm>
          </p:grpSpPr>
          <p:sp>
            <p:nvSpPr>
              <p:cNvPr id="1351" name="Google Shape;1351;p42"/>
              <p:cNvSpPr/>
              <p:nvPr/>
            </p:nvSpPr>
            <p:spPr>
              <a:xfrm>
                <a:off x="6732269" y="5066129"/>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52" name="Google Shape;1352;p42"/>
              <p:cNvSpPr/>
              <p:nvPr/>
            </p:nvSpPr>
            <p:spPr>
              <a:xfrm>
                <a:off x="6998869" y="5120029"/>
                <a:ext cx="2987827" cy="717771"/>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Create a Databricks </a:t>
                </a:r>
                <a:endParaRPr/>
              </a:p>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workspace</a:t>
                </a:r>
                <a:endParaRPr b="0" i="0" sz="2200" u="none" cap="none" strike="noStrike">
                  <a:solidFill>
                    <a:srgbClr val="3F3F3F"/>
                  </a:solidFill>
                  <a:latin typeface="Open Sans"/>
                  <a:ea typeface="Open Sans"/>
                  <a:cs typeface="Open Sans"/>
                  <a:sym typeface="Open Sans"/>
                </a:endParaRPr>
              </a:p>
            </p:txBody>
          </p:sp>
        </p:grpSp>
        <p:grpSp>
          <p:nvGrpSpPr>
            <p:cNvPr id="1353" name="Google Shape;1353;p42"/>
            <p:cNvGrpSpPr/>
            <p:nvPr/>
          </p:nvGrpSpPr>
          <p:grpSpPr>
            <a:xfrm>
              <a:off x="3158047" y="4079155"/>
              <a:ext cx="1758222" cy="1024700"/>
              <a:chOff x="6888069" y="4838582"/>
              <a:chExt cx="1758222" cy="1024700"/>
            </a:xfrm>
          </p:grpSpPr>
          <p:sp>
            <p:nvSpPr>
              <p:cNvPr id="1354" name="Google Shape;1354;p42"/>
              <p:cNvSpPr/>
              <p:nvPr/>
            </p:nvSpPr>
            <p:spPr>
              <a:xfrm rot="5400000">
                <a:off x="6888069" y="4838582"/>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a:ea typeface="Open Sans"/>
                  <a:cs typeface="Open Sans"/>
                  <a:sym typeface="Open Sans"/>
                </a:endParaRPr>
              </a:p>
            </p:txBody>
          </p:sp>
          <p:sp>
            <p:nvSpPr>
              <p:cNvPr id="1355" name="Google Shape;1355;p42"/>
              <p:cNvSpPr/>
              <p:nvPr/>
            </p:nvSpPr>
            <p:spPr>
              <a:xfrm>
                <a:off x="7258807" y="5180510"/>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03</a:t>
                </a:r>
                <a:endParaRPr b="0" i="0" sz="2100" u="none" cap="none" strike="noStrike">
                  <a:solidFill>
                    <a:schemeClr val="lt1"/>
                  </a:solidFill>
                  <a:latin typeface="Open Sans SemiBold"/>
                  <a:ea typeface="Open Sans SemiBold"/>
                  <a:cs typeface="Open Sans SemiBold"/>
                  <a:sym typeface="Open Sans SemiBold"/>
                </a:endParaRPr>
              </a:p>
            </p:txBody>
          </p:sp>
        </p:grpSp>
        <p:grpSp>
          <p:nvGrpSpPr>
            <p:cNvPr id="1356" name="Google Shape;1356;p42"/>
            <p:cNvGrpSpPr/>
            <p:nvPr/>
          </p:nvGrpSpPr>
          <p:grpSpPr>
            <a:xfrm>
              <a:off x="9131212" y="4323091"/>
              <a:ext cx="4010513" cy="881299"/>
              <a:chOff x="6732269" y="5084905"/>
              <a:chExt cx="3378690" cy="769012"/>
            </a:xfrm>
          </p:grpSpPr>
          <p:sp>
            <p:nvSpPr>
              <p:cNvPr id="1357" name="Google Shape;1357;p42"/>
              <p:cNvSpPr/>
              <p:nvPr/>
            </p:nvSpPr>
            <p:spPr>
              <a:xfrm>
                <a:off x="6732269" y="5084905"/>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58" name="Google Shape;1358;p42"/>
              <p:cNvSpPr/>
              <p:nvPr/>
            </p:nvSpPr>
            <p:spPr>
              <a:xfrm>
                <a:off x="7053714" y="5131667"/>
                <a:ext cx="2987827" cy="717771"/>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Navigate the Databricks workspace</a:t>
                </a:r>
                <a:endParaRPr/>
              </a:p>
            </p:txBody>
          </p:sp>
        </p:grpSp>
        <p:grpSp>
          <p:nvGrpSpPr>
            <p:cNvPr id="1359" name="Google Shape;1359;p42"/>
            <p:cNvGrpSpPr/>
            <p:nvPr/>
          </p:nvGrpSpPr>
          <p:grpSpPr>
            <a:xfrm>
              <a:off x="8556384" y="4179690"/>
              <a:ext cx="1758222" cy="1024700"/>
              <a:chOff x="6888069" y="4838582"/>
              <a:chExt cx="1758222" cy="1024700"/>
            </a:xfrm>
          </p:grpSpPr>
          <p:sp>
            <p:nvSpPr>
              <p:cNvPr id="1360" name="Google Shape;1360;p42"/>
              <p:cNvSpPr/>
              <p:nvPr/>
            </p:nvSpPr>
            <p:spPr>
              <a:xfrm rot="5400000">
                <a:off x="6888069" y="4838582"/>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a:ea typeface="Open Sans"/>
                  <a:cs typeface="Open Sans"/>
                  <a:sym typeface="Open Sans"/>
                </a:endParaRPr>
              </a:p>
            </p:txBody>
          </p:sp>
          <p:sp>
            <p:nvSpPr>
              <p:cNvPr id="1361" name="Google Shape;1361;p42"/>
              <p:cNvSpPr/>
              <p:nvPr/>
            </p:nvSpPr>
            <p:spPr>
              <a:xfrm>
                <a:off x="7258807" y="5180510"/>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04</a:t>
                </a:r>
                <a:endParaRPr b="0" i="0" sz="2100" u="none" cap="none" strike="noStrike">
                  <a:solidFill>
                    <a:schemeClr val="lt1"/>
                  </a:solidFill>
                  <a:latin typeface="Open Sans SemiBold"/>
                  <a:ea typeface="Open Sans SemiBold"/>
                  <a:cs typeface="Open Sans SemiBold"/>
                  <a:sym typeface="Open Sans SemiBold"/>
                </a:endParaRPr>
              </a:p>
            </p:txBody>
          </p:sp>
        </p:grpSp>
        <p:grpSp>
          <p:nvGrpSpPr>
            <p:cNvPr id="1362" name="Google Shape;1362;p42"/>
            <p:cNvGrpSpPr/>
            <p:nvPr/>
          </p:nvGrpSpPr>
          <p:grpSpPr>
            <a:xfrm>
              <a:off x="3672228" y="6087086"/>
              <a:ext cx="3800196" cy="881299"/>
              <a:chOff x="6732269" y="5084905"/>
              <a:chExt cx="3378690" cy="769012"/>
            </a:xfrm>
          </p:grpSpPr>
          <p:sp>
            <p:nvSpPr>
              <p:cNvPr id="1363" name="Google Shape;1363;p42"/>
              <p:cNvSpPr/>
              <p:nvPr/>
            </p:nvSpPr>
            <p:spPr>
              <a:xfrm>
                <a:off x="6732269" y="5084905"/>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64" name="Google Shape;1364;p42"/>
              <p:cNvSpPr/>
              <p:nvPr/>
            </p:nvSpPr>
            <p:spPr>
              <a:xfrm>
                <a:off x="6998869" y="5299282"/>
                <a:ext cx="2987827" cy="378040"/>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Create a cluster</a:t>
                </a:r>
                <a:endParaRPr b="0" i="0" sz="2200" u="none" cap="none" strike="noStrike">
                  <a:solidFill>
                    <a:srgbClr val="3F3F3F"/>
                  </a:solidFill>
                  <a:latin typeface="Open Sans"/>
                  <a:ea typeface="Open Sans"/>
                  <a:cs typeface="Open Sans"/>
                  <a:sym typeface="Open Sans"/>
                </a:endParaRPr>
              </a:p>
            </p:txBody>
          </p:sp>
        </p:grpSp>
        <p:grpSp>
          <p:nvGrpSpPr>
            <p:cNvPr id="1365" name="Google Shape;1365;p42"/>
            <p:cNvGrpSpPr/>
            <p:nvPr/>
          </p:nvGrpSpPr>
          <p:grpSpPr>
            <a:xfrm>
              <a:off x="3097399" y="5943685"/>
              <a:ext cx="1758222" cy="1024700"/>
              <a:chOff x="6888069" y="4838582"/>
              <a:chExt cx="1758222" cy="1024700"/>
            </a:xfrm>
          </p:grpSpPr>
          <p:sp>
            <p:nvSpPr>
              <p:cNvPr id="1366" name="Google Shape;1366;p42"/>
              <p:cNvSpPr/>
              <p:nvPr/>
            </p:nvSpPr>
            <p:spPr>
              <a:xfrm rot="5400000">
                <a:off x="6888069" y="4838582"/>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367" name="Google Shape;1367;p42"/>
              <p:cNvSpPr/>
              <p:nvPr/>
            </p:nvSpPr>
            <p:spPr>
              <a:xfrm>
                <a:off x="7258807" y="5180510"/>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05</a:t>
                </a:r>
                <a:endParaRPr b="0" i="0" sz="2100" u="none" cap="none" strike="noStrike">
                  <a:solidFill>
                    <a:schemeClr val="lt1"/>
                  </a:solidFill>
                  <a:latin typeface="Open Sans SemiBold"/>
                  <a:ea typeface="Open Sans SemiBold"/>
                  <a:cs typeface="Open Sans SemiBold"/>
                  <a:sym typeface="Open Sans SemiBold"/>
                </a:endParaRPr>
              </a:p>
            </p:txBody>
          </p:sp>
        </p:grpSp>
        <p:grpSp>
          <p:nvGrpSpPr>
            <p:cNvPr id="1368" name="Google Shape;1368;p42"/>
            <p:cNvGrpSpPr/>
            <p:nvPr/>
          </p:nvGrpSpPr>
          <p:grpSpPr>
            <a:xfrm>
              <a:off x="9148088" y="6076377"/>
              <a:ext cx="4010513" cy="881299"/>
              <a:chOff x="6732269" y="5084905"/>
              <a:chExt cx="3378690" cy="769012"/>
            </a:xfrm>
          </p:grpSpPr>
          <p:sp>
            <p:nvSpPr>
              <p:cNvPr id="1369" name="Google Shape;1369;p42"/>
              <p:cNvSpPr/>
              <p:nvPr/>
            </p:nvSpPr>
            <p:spPr>
              <a:xfrm>
                <a:off x="6732269" y="5084905"/>
                <a:ext cx="3378690" cy="769012"/>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370" name="Google Shape;1370;p42"/>
              <p:cNvSpPr/>
              <p:nvPr/>
            </p:nvSpPr>
            <p:spPr>
              <a:xfrm>
                <a:off x="7053714" y="5131667"/>
                <a:ext cx="2987827" cy="717771"/>
              </a:xfrm>
              <a:prstGeom prst="rect">
                <a:avLst/>
              </a:prstGeom>
              <a:noFill/>
              <a:ln>
                <a:noFill/>
              </a:ln>
            </p:spPr>
            <p:txBody>
              <a:bodyPr anchorCtr="0" anchor="ctr" bIns="33850" lIns="33850" spcFirstLastPara="1" rIns="33850" wrap="square" tIns="33850">
                <a:spAutoFit/>
              </a:bodyPr>
              <a:lstStyle/>
              <a:p>
                <a:pPr indent="0" lvl="0" marL="0" marR="0" rtl="0" algn="ctr">
                  <a:lnSpc>
                    <a:spcPct val="115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Create and import notebooks</a:t>
                </a:r>
                <a:endParaRPr b="0" i="0" sz="2200" u="none" cap="none" strike="noStrike">
                  <a:solidFill>
                    <a:srgbClr val="3F3F3F"/>
                  </a:solidFill>
                  <a:latin typeface="Open Sans"/>
                  <a:ea typeface="Open Sans"/>
                  <a:cs typeface="Open Sans"/>
                  <a:sym typeface="Open Sans"/>
                </a:endParaRPr>
              </a:p>
            </p:txBody>
          </p:sp>
        </p:grpSp>
        <p:grpSp>
          <p:nvGrpSpPr>
            <p:cNvPr id="1371" name="Google Shape;1371;p42"/>
            <p:cNvGrpSpPr/>
            <p:nvPr/>
          </p:nvGrpSpPr>
          <p:grpSpPr>
            <a:xfrm>
              <a:off x="8573260" y="5932976"/>
              <a:ext cx="1758222" cy="1024700"/>
              <a:chOff x="6888069" y="4838582"/>
              <a:chExt cx="1758222" cy="1024700"/>
            </a:xfrm>
          </p:grpSpPr>
          <p:sp>
            <p:nvSpPr>
              <p:cNvPr id="1372" name="Google Shape;1372;p42"/>
              <p:cNvSpPr/>
              <p:nvPr/>
            </p:nvSpPr>
            <p:spPr>
              <a:xfrm rot="5400000">
                <a:off x="6888069" y="4838582"/>
                <a:ext cx="1024700" cy="102470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373" name="Google Shape;1373;p42"/>
              <p:cNvSpPr/>
              <p:nvPr/>
            </p:nvSpPr>
            <p:spPr>
              <a:xfrm>
                <a:off x="7258807" y="5180510"/>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100" u="none" cap="none" strike="noStrike">
                    <a:solidFill>
                      <a:schemeClr val="lt1"/>
                    </a:solidFill>
                    <a:latin typeface="Open Sans SemiBold"/>
                    <a:ea typeface="Open Sans SemiBold"/>
                    <a:cs typeface="Open Sans SemiBold"/>
                    <a:sym typeface="Open Sans SemiBold"/>
                  </a:rPr>
                  <a:t>06</a:t>
                </a:r>
                <a:endParaRPr b="0" i="0" sz="2100" u="none" cap="none" strike="noStrike">
                  <a:solidFill>
                    <a:schemeClr val="lt1"/>
                  </a:solidFill>
                  <a:latin typeface="Open Sans SemiBold"/>
                  <a:ea typeface="Open Sans SemiBold"/>
                  <a:cs typeface="Open Sans SemiBold"/>
                  <a:sym typeface="Open Sans SemiBold"/>
                </a:endParaRPr>
              </a:p>
            </p:txBody>
          </p:sp>
        </p:grpSp>
      </p:grpSp>
      <p:sp>
        <p:nvSpPr>
          <p:cNvPr id="1374" name="Google Shape;1374;p42"/>
          <p:cNvSpPr/>
          <p:nvPr/>
        </p:nvSpPr>
        <p:spPr>
          <a:xfrm>
            <a:off x="3035300" y="816324"/>
            <a:ext cx="101859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4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Understanding Project Cycle in Databricks</a:t>
            </a:r>
            <a:endParaRPr/>
          </a:p>
        </p:txBody>
      </p:sp>
      <p:grpSp>
        <p:nvGrpSpPr>
          <p:cNvPr id="1381" name="Google Shape;1381;p43"/>
          <p:cNvGrpSpPr/>
          <p:nvPr/>
        </p:nvGrpSpPr>
        <p:grpSpPr>
          <a:xfrm>
            <a:off x="1231853" y="2150856"/>
            <a:ext cx="13823717" cy="5782178"/>
            <a:chOff x="1231853" y="2150856"/>
            <a:chExt cx="13823717" cy="5782178"/>
          </a:xfrm>
        </p:grpSpPr>
        <p:grpSp>
          <p:nvGrpSpPr>
            <p:cNvPr id="1382" name="Google Shape;1382;p43"/>
            <p:cNvGrpSpPr/>
            <p:nvPr/>
          </p:nvGrpSpPr>
          <p:grpSpPr>
            <a:xfrm>
              <a:off x="1841592" y="4114028"/>
              <a:ext cx="3800196" cy="728347"/>
              <a:chOff x="6851237" y="5130638"/>
              <a:chExt cx="3378690" cy="635547"/>
            </a:xfrm>
          </p:grpSpPr>
          <p:sp>
            <p:nvSpPr>
              <p:cNvPr id="1383" name="Google Shape;1383;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84" name="Google Shape;1384;p43"/>
              <p:cNvSpPr/>
              <p:nvPr/>
            </p:nvSpPr>
            <p:spPr>
              <a:xfrm>
                <a:off x="7162021" y="5308270"/>
                <a:ext cx="2987827"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Collaborate and share</a:t>
                </a:r>
                <a:endParaRPr b="0" i="0" sz="2200" u="none" cap="none" strike="noStrike">
                  <a:solidFill>
                    <a:srgbClr val="3F3F3F"/>
                  </a:solidFill>
                  <a:latin typeface="Open Sans"/>
                  <a:ea typeface="Open Sans"/>
                  <a:cs typeface="Open Sans"/>
                  <a:sym typeface="Open Sans"/>
                </a:endParaRPr>
              </a:p>
            </p:txBody>
          </p:sp>
        </p:grpSp>
        <p:grpSp>
          <p:nvGrpSpPr>
            <p:cNvPr id="1385" name="Google Shape;1385;p43"/>
            <p:cNvGrpSpPr/>
            <p:nvPr/>
          </p:nvGrpSpPr>
          <p:grpSpPr>
            <a:xfrm>
              <a:off x="1231853" y="3898945"/>
              <a:ext cx="1645362" cy="943430"/>
              <a:chOff x="6241496" y="4842632"/>
              <a:chExt cx="1645362" cy="943430"/>
            </a:xfrm>
          </p:grpSpPr>
          <p:sp>
            <p:nvSpPr>
              <p:cNvPr id="1386" name="Google Shape;1386;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87" name="Google Shape;1387;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04</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388" name="Google Shape;1388;p43"/>
            <p:cNvGrpSpPr/>
            <p:nvPr/>
          </p:nvGrpSpPr>
          <p:grpSpPr>
            <a:xfrm>
              <a:off x="6564755" y="4114028"/>
              <a:ext cx="3808127" cy="728347"/>
              <a:chOff x="6851237" y="5130638"/>
              <a:chExt cx="3385742" cy="635547"/>
            </a:xfrm>
          </p:grpSpPr>
          <p:sp>
            <p:nvSpPr>
              <p:cNvPr id="1389" name="Google Shape;1389;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90" name="Google Shape;1390;p43"/>
              <p:cNvSpPr/>
              <p:nvPr/>
            </p:nvSpPr>
            <p:spPr>
              <a:xfrm>
                <a:off x="6986230" y="5261930"/>
                <a:ext cx="3250749"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Create tables and views</a:t>
                </a:r>
                <a:endParaRPr b="0" i="0" sz="2200" u="none" cap="none" strike="noStrike">
                  <a:solidFill>
                    <a:srgbClr val="3F3F3F"/>
                  </a:solidFill>
                  <a:latin typeface="Open Sans"/>
                  <a:ea typeface="Open Sans"/>
                  <a:cs typeface="Open Sans"/>
                  <a:sym typeface="Open Sans"/>
                </a:endParaRPr>
              </a:p>
            </p:txBody>
          </p:sp>
        </p:grpSp>
        <p:grpSp>
          <p:nvGrpSpPr>
            <p:cNvPr id="1391" name="Google Shape;1391;p43"/>
            <p:cNvGrpSpPr/>
            <p:nvPr/>
          </p:nvGrpSpPr>
          <p:grpSpPr>
            <a:xfrm>
              <a:off x="5955018" y="3898945"/>
              <a:ext cx="1645362" cy="943430"/>
              <a:chOff x="6241496" y="4842632"/>
              <a:chExt cx="1645362" cy="943430"/>
            </a:xfrm>
          </p:grpSpPr>
          <p:sp>
            <p:nvSpPr>
              <p:cNvPr id="1392" name="Google Shape;1392;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93" name="Google Shape;1393;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05</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394" name="Google Shape;1394;p43"/>
            <p:cNvGrpSpPr/>
            <p:nvPr/>
          </p:nvGrpSpPr>
          <p:grpSpPr>
            <a:xfrm>
              <a:off x="11218977" y="4114027"/>
              <a:ext cx="3800196" cy="728348"/>
              <a:chOff x="6851237" y="5130638"/>
              <a:chExt cx="3378690" cy="635547"/>
            </a:xfrm>
          </p:grpSpPr>
          <p:sp>
            <p:nvSpPr>
              <p:cNvPr id="1395" name="Google Shape;1395;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96" name="Google Shape;1396;p43"/>
              <p:cNvSpPr/>
              <p:nvPr/>
            </p:nvSpPr>
            <p:spPr>
              <a:xfrm>
                <a:off x="7162021" y="5308271"/>
                <a:ext cx="2987827" cy="355099"/>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Schedule job</a:t>
                </a:r>
                <a:endParaRPr b="0" i="0" sz="2200" u="none" cap="none" strike="noStrike">
                  <a:solidFill>
                    <a:srgbClr val="3F3F3F"/>
                  </a:solidFill>
                  <a:latin typeface="Open Sans"/>
                  <a:ea typeface="Open Sans"/>
                  <a:cs typeface="Open Sans"/>
                  <a:sym typeface="Open Sans"/>
                </a:endParaRPr>
              </a:p>
            </p:txBody>
          </p:sp>
        </p:grpSp>
        <p:grpSp>
          <p:nvGrpSpPr>
            <p:cNvPr id="1397" name="Google Shape;1397;p43"/>
            <p:cNvGrpSpPr/>
            <p:nvPr/>
          </p:nvGrpSpPr>
          <p:grpSpPr>
            <a:xfrm>
              <a:off x="10609238" y="3898945"/>
              <a:ext cx="1645362" cy="943430"/>
              <a:chOff x="6241496" y="4842632"/>
              <a:chExt cx="1645362" cy="943430"/>
            </a:xfrm>
          </p:grpSpPr>
          <p:sp>
            <p:nvSpPr>
              <p:cNvPr id="1398" name="Google Shape;1398;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399" name="Google Shape;1399;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06</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00" name="Google Shape;1400;p43"/>
            <p:cNvGrpSpPr/>
            <p:nvPr/>
          </p:nvGrpSpPr>
          <p:grpSpPr>
            <a:xfrm>
              <a:off x="1841592" y="2365938"/>
              <a:ext cx="3800196" cy="728348"/>
              <a:chOff x="6851237" y="5130638"/>
              <a:chExt cx="3378690" cy="635547"/>
            </a:xfrm>
          </p:grpSpPr>
          <p:sp>
            <p:nvSpPr>
              <p:cNvPr id="1401" name="Google Shape;1401;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02" name="Google Shape;1402;p43"/>
              <p:cNvSpPr/>
              <p:nvPr/>
            </p:nvSpPr>
            <p:spPr>
              <a:xfrm>
                <a:off x="7162021" y="5246894"/>
                <a:ext cx="2987827" cy="355099"/>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Connect to data sources</a:t>
                </a:r>
                <a:endParaRPr b="0" i="0" sz="2200" u="none" cap="none" strike="noStrike">
                  <a:solidFill>
                    <a:srgbClr val="3F3F3F"/>
                  </a:solidFill>
                  <a:latin typeface="Open Sans"/>
                  <a:ea typeface="Open Sans"/>
                  <a:cs typeface="Open Sans"/>
                  <a:sym typeface="Open Sans"/>
                </a:endParaRPr>
              </a:p>
            </p:txBody>
          </p:sp>
        </p:grpSp>
        <p:grpSp>
          <p:nvGrpSpPr>
            <p:cNvPr id="1403" name="Google Shape;1403;p43"/>
            <p:cNvGrpSpPr/>
            <p:nvPr/>
          </p:nvGrpSpPr>
          <p:grpSpPr>
            <a:xfrm>
              <a:off x="1231853" y="2150856"/>
              <a:ext cx="1645362" cy="943430"/>
              <a:chOff x="6241496" y="4842632"/>
              <a:chExt cx="1645362" cy="943430"/>
            </a:xfrm>
          </p:grpSpPr>
          <p:sp>
            <p:nvSpPr>
              <p:cNvPr id="1404" name="Google Shape;1404;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05" name="Google Shape;1405;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01</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06" name="Google Shape;1406;p43"/>
            <p:cNvGrpSpPr/>
            <p:nvPr/>
          </p:nvGrpSpPr>
          <p:grpSpPr>
            <a:xfrm>
              <a:off x="6564757" y="2365939"/>
              <a:ext cx="3800196" cy="728347"/>
              <a:chOff x="6851237" y="5130638"/>
              <a:chExt cx="3378690" cy="635547"/>
            </a:xfrm>
          </p:grpSpPr>
          <p:sp>
            <p:nvSpPr>
              <p:cNvPr id="1407" name="Google Shape;1407;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08" name="Google Shape;1408;p43"/>
              <p:cNvSpPr/>
              <p:nvPr/>
            </p:nvSpPr>
            <p:spPr>
              <a:xfrm>
                <a:off x="7162021" y="5308272"/>
                <a:ext cx="2987827"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Install libraries</a:t>
                </a:r>
                <a:endParaRPr b="0" i="0" sz="2200" u="none" cap="none" strike="noStrike">
                  <a:solidFill>
                    <a:srgbClr val="3F3F3F"/>
                  </a:solidFill>
                  <a:latin typeface="Open Sans"/>
                  <a:ea typeface="Open Sans"/>
                  <a:cs typeface="Open Sans"/>
                  <a:sym typeface="Open Sans"/>
                </a:endParaRPr>
              </a:p>
            </p:txBody>
          </p:sp>
        </p:grpSp>
        <p:grpSp>
          <p:nvGrpSpPr>
            <p:cNvPr id="1409" name="Google Shape;1409;p43"/>
            <p:cNvGrpSpPr/>
            <p:nvPr/>
          </p:nvGrpSpPr>
          <p:grpSpPr>
            <a:xfrm>
              <a:off x="5955018" y="2150856"/>
              <a:ext cx="1645362" cy="943430"/>
              <a:chOff x="6241496" y="4842632"/>
              <a:chExt cx="1645362" cy="943430"/>
            </a:xfrm>
          </p:grpSpPr>
          <p:sp>
            <p:nvSpPr>
              <p:cNvPr id="1410" name="Google Shape;1410;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11" name="Google Shape;1411;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02</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12" name="Google Shape;1412;p43"/>
            <p:cNvGrpSpPr/>
            <p:nvPr/>
          </p:nvGrpSpPr>
          <p:grpSpPr>
            <a:xfrm>
              <a:off x="11218977" y="2348782"/>
              <a:ext cx="3800196" cy="745504"/>
              <a:chOff x="6851237" y="5142578"/>
              <a:chExt cx="3378690" cy="650516"/>
            </a:xfrm>
          </p:grpSpPr>
          <p:sp>
            <p:nvSpPr>
              <p:cNvPr id="1413" name="Google Shape;1413;p43"/>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14" name="Google Shape;1414;p43"/>
              <p:cNvSpPr/>
              <p:nvPr/>
            </p:nvSpPr>
            <p:spPr>
              <a:xfrm>
                <a:off x="6901415" y="5142578"/>
                <a:ext cx="3285034" cy="650516"/>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Explore and visualize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a:t>
                </a:r>
                <a:endParaRPr b="0" i="0" sz="2200" u="none" cap="none" strike="noStrike">
                  <a:solidFill>
                    <a:srgbClr val="3F3F3F"/>
                  </a:solidFill>
                  <a:latin typeface="Open Sans"/>
                  <a:ea typeface="Open Sans"/>
                  <a:cs typeface="Open Sans"/>
                  <a:sym typeface="Open Sans"/>
                </a:endParaRPr>
              </a:p>
            </p:txBody>
          </p:sp>
        </p:grpSp>
        <p:grpSp>
          <p:nvGrpSpPr>
            <p:cNvPr id="1415" name="Google Shape;1415;p43"/>
            <p:cNvGrpSpPr/>
            <p:nvPr/>
          </p:nvGrpSpPr>
          <p:grpSpPr>
            <a:xfrm>
              <a:off x="10609238" y="2150856"/>
              <a:ext cx="1645362" cy="943430"/>
              <a:chOff x="6241496" y="4842632"/>
              <a:chExt cx="1645362" cy="943430"/>
            </a:xfrm>
          </p:grpSpPr>
          <p:sp>
            <p:nvSpPr>
              <p:cNvPr id="1416" name="Google Shape;1416;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17" name="Google Shape;1417;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03</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18" name="Google Shape;1418;p43"/>
            <p:cNvGrpSpPr/>
            <p:nvPr/>
          </p:nvGrpSpPr>
          <p:grpSpPr>
            <a:xfrm>
              <a:off x="6601083" y="7187530"/>
              <a:ext cx="3800196" cy="745504"/>
              <a:chOff x="6851237" y="5139562"/>
              <a:chExt cx="3378690" cy="650518"/>
            </a:xfrm>
          </p:grpSpPr>
          <p:sp>
            <p:nvSpPr>
              <p:cNvPr id="1419" name="Google Shape;1419;p43"/>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20" name="Google Shape;1420;p43"/>
              <p:cNvSpPr/>
              <p:nvPr/>
            </p:nvSpPr>
            <p:spPr>
              <a:xfrm>
                <a:off x="7162021" y="5139562"/>
                <a:ext cx="2987827" cy="650518"/>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Integrate with version control</a:t>
                </a:r>
                <a:endParaRPr/>
              </a:p>
            </p:txBody>
          </p:sp>
        </p:grpSp>
        <p:grpSp>
          <p:nvGrpSpPr>
            <p:cNvPr id="1421" name="Google Shape;1421;p43"/>
            <p:cNvGrpSpPr/>
            <p:nvPr/>
          </p:nvGrpSpPr>
          <p:grpSpPr>
            <a:xfrm>
              <a:off x="5991344" y="6989604"/>
              <a:ext cx="1645362" cy="943430"/>
              <a:chOff x="6241496" y="4842632"/>
              <a:chExt cx="1645362" cy="943430"/>
            </a:xfrm>
          </p:grpSpPr>
          <p:sp>
            <p:nvSpPr>
              <p:cNvPr id="1422" name="Google Shape;1422;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23" name="Google Shape;1423;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10</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24" name="Google Shape;1424;p43"/>
            <p:cNvGrpSpPr/>
            <p:nvPr/>
          </p:nvGrpSpPr>
          <p:grpSpPr>
            <a:xfrm>
              <a:off x="11232107" y="5639593"/>
              <a:ext cx="3823463" cy="756098"/>
              <a:chOff x="6851237" y="5127421"/>
              <a:chExt cx="3399377" cy="659762"/>
            </a:xfrm>
          </p:grpSpPr>
          <p:sp>
            <p:nvSpPr>
              <p:cNvPr id="1425" name="Google Shape;1425;p43"/>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26" name="Google Shape;1426;p43"/>
              <p:cNvSpPr/>
              <p:nvPr/>
            </p:nvSpPr>
            <p:spPr>
              <a:xfrm>
                <a:off x="6999865" y="5127421"/>
                <a:ext cx="3250749" cy="650518"/>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Documentation and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training</a:t>
                </a:r>
                <a:endParaRPr b="0" i="0" sz="2200" u="none" cap="none" strike="noStrike">
                  <a:solidFill>
                    <a:srgbClr val="3F3F3F"/>
                  </a:solidFill>
                  <a:latin typeface="Open Sans"/>
                  <a:ea typeface="Open Sans"/>
                  <a:cs typeface="Open Sans"/>
                  <a:sym typeface="Open Sans"/>
                </a:endParaRPr>
              </a:p>
            </p:txBody>
          </p:sp>
        </p:grpSp>
        <p:grpSp>
          <p:nvGrpSpPr>
            <p:cNvPr id="1427" name="Google Shape;1427;p43"/>
            <p:cNvGrpSpPr/>
            <p:nvPr/>
          </p:nvGrpSpPr>
          <p:grpSpPr>
            <a:xfrm>
              <a:off x="10622370" y="5452261"/>
              <a:ext cx="1645362" cy="943430"/>
              <a:chOff x="6241496" y="4842632"/>
              <a:chExt cx="1645362" cy="943430"/>
            </a:xfrm>
          </p:grpSpPr>
          <p:sp>
            <p:nvSpPr>
              <p:cNvPr id="1428" name="Google Shape;1428;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29" name="Google Shape;1429;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09</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30" name="Google Shape;1430;p43"/>
            <p:cNvGrpSpPr/>
            <p:nvPr/>
          </p:nvGrpSpPr>
          <p:grpSpPr>
            <a:xfrm>
              <a:off x="1841592" y="5615891"/>
              <a:ext cx="3800196" cy="751663"/>
              <a:chOff x="6851237" y="5130638"/>
              <a:chExt cx="3378690" cy="655891"/>
            </a:xfrm>
          </p:grpSpPr>
          <p:sp>
            <p:nvSpPr>
              <p:cNvPr id="1431" name="Google Shape;1431;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32" name="Google Shape;1432;p43"/>
              <p:cNvSpPr/>
              <p:nvPr/>
            </p:nvSpPr>
            <p:spPr>
              <a:xfrm>
                <a:off x="7162021" y="5136012"/>
                <a:ext cx="2987827" cy="650517"/>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Explore advanced features</a:t>
                </a:r>
                <a:endParaRPr b="0" i="0" sz="2200" u="none" cap="none" strike="noStrike">
                  <a:solidFill>
                    <a:srgbClr val="3F3F3F"/>
                  </a:solidFill>
                  <a:latin typeface="Open Sans"/>
                  <a:ea typeface="Open Sans"/>
                  <a:cs typeface="Open Sans"/>
                  <a:sym typeface="Open Sans"/>
                </a:endParaRPr>
              </a:p>
            </p:txBody>
          </p:sp>
        </p:grpSp>
        <p:grpSp>
          <p:nvGrpSpPr>
            <p:cNvPr id="1433" name="Google Shape;1433;p43"/>
            <p:cNvGrpSpPr/>
            <p:nvPr/>
          </p:nvGrpSpPr>
          <p:grpSpPr>
            <a:xfrm>
              <a:off x="1231853" y="5395989"/>
              <a:ext cx="1645362" cy="943430"/>
              <a:chOff x="6241496" y="4842632"/>
              <a:chExt cx="1645362" cy="943430"/>
            </a:xfrm>
          </p:grpSpPr>
          <p:sp>
            <p:nvSpPr>
              <p:cNvPr id="1434" name="Google Shape;1434;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35" name="Google Shape;1435;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07</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36" name="Google Shape;1436;p43"/>
            <p:cNvGrpSpPr/>
            <p:nvPr/>
          </p:nvGrpSpPr>
          <p:grpSpPr>
            <a:xfrm>
              <a:off x="6601083" y="5667344"/>
              <a:ext cx="3800196" cy="728347"/>
              <a:chOff x="6851237" y="5130638"/>
              <a:chExt cx="3378690" cy="635547"/>
            </a:xfrm>
          </p:grpSpPr>
          <p:sp>
            <p:nvSpPr>
              <p:cNvPr id="1437" name="Google Shape;1437;p43"/>
              <p:cNvSpPr/>
              <p:nvPr/>
            </p:nvSpPr>
            <p:spPr>
              <a:xfrm>
                <a:off x="6851237" y="5130638"/>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38" name="Google Shape;1438;p43"/>
              <p:cNvSpPr/>
              <p:nvPr/>
            </p:nvSpPr>
            <p:spPr>
              <a:xfrm>
                <a:off x="7162021" y="5271446"/>
                <a:ext cx="2987827"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Monitor and optimize</a:t>
                </a:r>
                <a:endParaRPr b="0" i="0" sz="2200" u="none" cap="none" strike="noStrike">
                  <a:solidFill>
                    <a:srgbClr val="3F3F3F"/>
                  </a:solidFill>
                  <a:latin typeface="Open Sans"/>
                  <a:ea typeface="Open Sans"/>
                  <a:cs typeface="Open Sans"/>
                  <a:sym typeface="Open Sans"/>
                </a:endParaRPr>
              </a:p>
            </p:txBody>
          </p:sp>
        </p:grpSp>
        <p:grpSp>
          <p:nvGrpSpPr>
            <p:cNvPr id="1439" name="Google Shape;1439;p43"/>
            <p:cNvGrpSpPr/>
            <p:nvPr/>
          </p:nvGrpSpPr>
          <p:grpSpPr>
            <a:xfrm>
              <a:off x="5991344" y="5452261"/>
              <a:ext cx="1645362" cy="943430"/>
              <a:chOff x="6241496" y="4842632"/>
              <a:chExt cx="1645362" cy="943430"/>
            </a:xfrm>
          </p:grpSpPr>
          <p:sp>
            <p:nvSpPr>
              <p:cNvPr id="1440" name="Google Shape;1440;p43"/>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441" name="Google Shape;1441;p43"/>
              <p:cNvSpPr/>
              <p:nvPr/>
            </p:nvSpPr>
            <p:spPr>
              <a:xfrm>
                <a:off x="6499374" y="5182904"/>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08</a:t>
                </a:r>
                <a:endParaRPr b="0" i="0" sz="2200" u="none" cap="none" strike="noStrike">
                  <a:solidFill>
                    <a:schemeClr val="lt1"/>
                  </a:solidFill>
                  <a:latin typeface="Open Sans SemiBold"/>
                  <a:ea typeface="Open Sans SemiBold"/>
                  <a:cs typeface="Open Sans SemiBold"/>
                  <a:sym typeface="Open Sans SemiBold"/>
                </a:endParaRPr>
              </a:p>
            </p:txBody>
          </p:sp>
        </p:grpSp>
      </p:grpSp>
      <p:sp>
        <p:nvSpPr>
          <p:cNvPr id="1442" name="Google Shape;1442;p43"/>
          <p:cNvSpPr/>
          <p:nvPr/>
        </p:nvSpPr>
        <p:spPr>
          <a:xfrm>
            <a:off x="3467100" y="816324"/>
            <a:ext cx="932172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4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Environment Configuration</a:t>
            </a:r>
            <a:endParaRPr/>
          </a:p>
        </p:txBody>
      </p:sp>
      <p:sp>
        <p:nvSpPr>
          <p:cNvPr id="1449" name="Google Shape;1449;p44"/>
          <p:cNvSpPr/>
          <p:nvPr/>
        </p:nvSpPr>
        <p:spPr>
          <a:xfrm>
            <a:off x="5194285" y="816324"/>
            <a:ext cx="58636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grpSp>
        <p:nvGrpSpPr>
          <p:cNvPr id="1450" name="Google Shape;1450;p44"/>
          <p:cNvGrpSpPr/>
          <p:nvPr/>
        </p:nvGrpSpPr>
        <p:grpSpPr>
          <a:xfrm>
            <a:off x="1077480" y="2573773"/>
            <a:ext cx="14101041" cy="2955729"/>
            <a:chOff x="1077480" y="2573773"/>
            <a:chExt cx="14101041" cy="2955729"/>
          </a:xfrm>
        </p:grpSpPr>
        <p:sp>
          <p:nvSpPr>
            <p:cNvPr id="1451" name="Google Shape;1451;p44"/>
            <p:cNvSpPr/>
            <p:nvPr/>
          </p:nvSpPr>
          <p:spPr>
            <a:xfrm>
              <a:off x="1544411" y="3164323"/>
              <a:ext cx="3298642" cy="391561"/>
            </a:xfrm>
            <a:prstGeom prst="rect">
              <a:avLst/>
            </a:prstGeom>
            <a:noFill/>
            <a:ln>
              <a:noFill/>
            </a:ln>
          </p:spPr>
          <p:txBody>
            <a:bodyPr anchorCtr="0" anchor="t" bIns="33850" lIns="33850" spcFirstLastPara="1" rIns="33850" wrap="square" tIns="33850">
              <a:spAutoFit/>
            </a:bodyPr>
            <a:lstStyle/>
            <a:p>
              <a:pPr indent="0" lvl="0" marL="0" marR="0" rtl="0" algn="l">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52" name="Google Shape;1452;p44"/>
            <p:cNvSpPr/>
            <p:nvPr/>
          </p:nvSpPr>
          <p:spPr>
            <a:xfrm>
              <a:off x="6450165" y="3164323"/>
              <a:ext cx="3690358" cy="391561"/>
            </a:xfrm>
            <a:prstGeom prst="rect">
              <a:avLst/>
            </a:prstGeom>
            <a:noFill/>
            <a:ln>
              <a:noFill/>
            </a:ln>
          </p:spPr>
          <p:txBody>
            <a:bodyPr anchorCtr="0" anchor="t" bIns="33850" lIns="33850" spcFirstLastPara="1" rIns="33850" wrap="square" tIns="33850">
              <a:spAutoFit/>
            </a:bodyPr>
            <a:lstStyle/>
            <a:p>
              <a:pPr indent="0" lvl="0" marL="0" marR="0" rtl="0" algn="l">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53" name="Google Shape;1453;p44"/>
            <p:cNvSpPr/>
            <p:nvPr/>
          </p:nvSpPr>
          <p:spPr>
            <a:xfrm>
              <a:off x="11097055" y="3164323"/>
              <a:ext cx="4081466" cy="391561"/>
            </a:xfrm>
            <a:prstGeom prst="rect">
              <a:avLst/>
            </a:prstGeom>
            <a:noFill/>
            <a:ln>
              <a:noFill/>
            </a:ln>
          </p:spPr>
          <p:txBody>
            <a:bodyPr anchorCtr="0" anchor="t" bIns="33850" lIns="33850" spcFirstLastPara="1" rIns="33850" wrap="square" tIns="33850">
              <a:spAutoFit/>
            </a:bodyPr>
            <a:lstStyle/>
            <a:p>
              <a:pPr indent="0" lvl="0" marL="0" marR="0" rtl="0" algn="l">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grpSp>
          <p:nvGrpSpPr>
            <p:cNvPr id="1454" name="Google Shape;1454;p44"/>
            <p:cNvGrpSpPr/>
            <p:nvPr/>
          </p:nvGrpSpPr>
          <p:grpSpPr>
            <a:xfrm>
              <a:off x="1687219" y="4672917"/>
              <a:ext cx="3800196" cy="828449"/>
              <a:chOff x="6851237" y="5151636"/>
              <a:chExt cx="3378690" cy="635547"/>
            </a:xfrm>
          </p:grpSpPr>
          <p:sp>
            <p:nvSpPr>
              <p:cNvPr id="1455" name="Google Shape;1455;p44"/>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56" name="Google Shape;1456;p44"/>
              <p:cNvSpPr/>
              <p:nvPr/>
            </p:nvSpPr>
            <p:spPr>
              <a:xfrm>
                <a:off x="7162021" y="5308270"/>
                <a:ext cx="2987827"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Notebook setup</a:t>
                </a:r>
                <a:endParaRPr b="0" i="0" sz="2200" u="none" cap="none" strike="noStrike">
                  <a:solidFill>
                    <a:srgbClr val="3F3F3F"/>
                  </a:solidFill>
                  <a:latin typeface="Open Sans"/>
                  <a:ea typeface="Open Sans"/>
                  <a:cs typeface="Open Sans"/>
                  <a:sym typeface="Open Sans"/>
                </a:endParaRPr>
              </a:p>
            </p:txBody>
          </p:sp>
        </p:grpSp>
        <p:grpSp>
          <p:nvGrpSpPr>
            <p:cNvPr id="1457" name="Google Shape;1457;p44"/>
            <p:cNvGrpSpPr/>
            <p:nvPr/>
          </p:nvGrpSpPr>
          <p:grpSpPr>
            <a:xfrm>
              <a:off x="1077480" y="4519255"/>
              <a:ext cx="1645362" cy="975538"/>
              <a:chOff x="6241496" y="4842632"/>
              <a:chExt cx="1645362" cy="943430"/>
            </a:xfrm>
          </p:grpSpPr>
          <p:sp>
            <p:nvSpPr>
              <p:cNvPr id="1458" name="Google Shape;1458;p44"/>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59" name="Google Shape;1459;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04</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60" name="Google Shape;1460;p44"/>
            <p:cNvGrpSpPr/>
            <p:nvPr/>
          </p:nvGrpSpPr>
          <p:grpSpPr>
            <a:xfrm>
              <a:off x="6383490" y="4672917"/>
              <a:ext cx="3800196" cy="828449"/>
              <a:chOff x="6851237" y="5151636"/>
              <a:chExt cx="3378690" cy="635547"/>
            </a:xfrm>
          </p:grpSpPr>
          <p:sp>
            <p:nvSpPr>
              <p:cNvPr id="1461" name="Google Shape;1461;p44"/>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62" name="Google Shape;1462;p44"/>
              <p:cNvSpPr/>
              <p:nvPr/>
            </p:nvSpPr>
            <p:spPr>
              <a:xfrm>
                <a:off x="7162021" y="5308271"/>
                <a:ext cx="2868286"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source connection</a:t>
                </a:r>
                <a:endParaRPr b="0" i="0" sz="2200" u="none" cap="none" strike="noStrike">
                  <a:solidFill>
                    <a:srgbClr val="3F3F3F"/>
                  </a:solidFill>
                  <a:latin typeface="Open Sans"/>
                  <a:ea typeface="Open Sans"/>
                  <a:cs typeface="Open Sans"/>
                  <a:sym typeface="Open Sans"/>
                </a:endParaRPr>
              </a:p>
            </p:txBody>
          </p:sp>
        </p:grpSp>
        <p:grpSp>
          <p:nvGrpSpPr>
            <p:cNvPr id="1463" name="Google Shape;1463;p44"/>
            <p:cNvGrpSpPr/>
            <p:nvPr/>
          </p:nvGrpSpPr>
          <p:grpSpPr>
            <a:xfrm>
              <a:off x="5773751" y="4519254"/>
              <a:ext cx="1645362" cy="975538"/>
              <a:chOff x="6241496" y="4842631"/>
              <a:chExt cx="1645362" cy="943430"/>
            </a:xfrm>
          </p:grpSpPr>
          <p:sp>
            <p:nvSpPr>
              <p:cNvPr id="1464" name="Google Shape;1464;p44"/>
              <p:cNvSpPr/>
              <p:nvPr/>
            </p:nvSpPr>
            <p:spPr>
              <a:xfrm rot="5400000">
                <a:off x="6241496" y="4842631"/>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65" name="Google Shape;1465;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05</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66" name="Google Shape;1466;p44"/>
            <p:cNvGrpSpPr/>
            <p:nvPr/>
          </p:nvGrpSpPr>
          <p:grpSpPr>
            <a:xfrm>
              <a:off x="11064604" y="4677618"/>
              <a:ext cx="3800196" cy="851884"/>
              <a:chOff x="6851237" y="5151634"/>
              <a:chExt cx="3378690" cy="653524"/>
            </a:xfrm>
          </p:grpSpPr>
          <p:sp>
            <p:nvSpPr>
              <p:cNvPr id="1467" name="Google Shape;1467;p44"/>
              <p:cNvSpPr/>
              <p:nvPr/>
            </p:nvSpPr>
            <p:spPr>
              <a:xfrm>
                <a:off x="6851237" y="5151634"/>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68" name="Google Shape;1468;p44"/>
              <p:cNvSpPr/>
              <p:nvPr/>
            </p:nvSpPr>
            <p:spPr>
              <a:xfrm>
                <a:off x="7147916" y="5154641"/>
                <a:ext cx="2987827" cy="650517"/>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Advanced cluster configurations</a:t>
                </a:r>
                <a:endParaRPr b="0" i="0" sz="2200" u="none" cap="none" strike="noStrike">
                  <a:solidFill>
                    <a:srgbClr val="3F3F3F"/>
                  </a:solidFill>
                  <a:latin typeface="Open Sans"/>
                  <a:ea typeface="Open Sans"/>
                  <a:cs typeface="Open Sans"/>
                  <a:sym typeface="Open Sans"/>
                </a:endParaRPr>
              </a:p>
            </p:txBody>
          </p:sp>
        </p:grpSp>
        <p:grpSp>
          <p:nvGrpSpPr>
            <p:cNvPr id="1469" name="Google Shape;1469;p44"/>
            <p:cNvGrpSpPr/>
            <p:nvPr/>
          </p:nvGrpSpPr>
          <p:grpSpPr>
            <a:xfrm>
              <a:off x="10454865" y="4519255"/>
              <a:ext cx="1645362" cy="975538"/>
              <a:chOff x="6241496" y="4842632"/>
              <a:chExt cx="1645362" cy="943430"/>
            </a:xfrm>
          </p:grpSpPr>
          <p:sp>
            <p:nvSpPr>
              <p:cNvPr id="1470" name="Google Shape;1470;p44"/>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71" name="Google Shape;1471;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06</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72" name="Google Shape;1472;p44"/>
            <p:cNvGrpSpPr/>
            <p:nvPr/>
          </p:nvGrpSpPr>
          <p:grpSpPr>
            <a:xfrm>
              <a:off x="1736121" y="2727434"/>
              <a:ext cx="3800196" cy="828450"/>
              <a:chOff x="6851237" y="5151636"/>
              <a:chExt cx="3378690" cy="635547"/>
            </a:xfrm>
          </p:grpSpPr>
          <p:sp>
            <p:nvSpPr>
              <p:cNvPr id="1473" name="Google Shape;1473;p44"/>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74" name="Google Shape;1474;p44"/>
              <p:cNvSpPr/>
              <p:nvPr/>
            </p:nvSpPr>
            <p:spPr>
              <a:xfrm>
                <a:off x="7162021" y="5296537"/>
                <a:ext cx="2987827" cy="355099"/>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Cluster configuration</a:t>
                </a:r>
                <a:endParaRPr b="0" i="0" sz="2200" u="none" cap="none" strike="noStrike">
                  <a:solidFill>
                    <a:srgbClr val="3F3F3F"/>
                  </a:solidFill>
                  <a:latin typeface="Open Sans"/>
                  <a:ea typeface="Open Sans"/>
                  <a:cs typeface="Open Sans"/>
                  <a:sym typeface="Open Sans"/>
                </a:endParaRPr>
              </a:p>
            </p:txBody>
          </p:sp>
        </p:grpSp>
        <p:grpSp>
          <p:nvGrpSpPr>
            <p:cNvPr id="1475" name="Google Shape;1475;p44"/>
            <p:cNvGrpSpPr/>
            <p:nvPr/>
          </p:nvGrpSpPr>
          <p:grpSpPr>
            <a:xfrm>
              <a:off x="1126382" y="2573773"/>
              <a:ext cx="1645362" cy="975538"/>
              <a:chOff x="6241496" y="4842632"/>
              <a:chExt cx="1645362" cy="943430"/>
            </a:xfrm>
          </p:grpSpPr>
          <p:sp>
            <p:nvSpPr>
              <p:cNvPr id="1476" name="Google Shape;1476;p44"/>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77" name="Google Shape;1477;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01</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78" name="Google Shape;1478;p44"/>
            <p:cNvGrpSpPr/>
            <p:nvPr/>
          </p:nvGrpSpPr>
          <p:grpSpPr>
            <a:xfrm>
              <a:off x="6432392" y="2727435"/>
              <a:ext cx="3800196" cy="828449"/>
              <a:chOff x="6851237" y="5151636"/>
              <a:chExt cx="3378690" cy="635547"/>
            </a:xfrm>
          </p:grpSpPr>
          <p:sp>
            <p:nvSpPr>
              <p:cNvPr id="1479" name="Google Shape;1479;p44"/>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80" name="Google Shape;1480;p44"/>
              <p:cNvSpPr/>
              <p:nvPr/>
            </p:nvSpPr>
            <p:spPr>
              <a:xfrm>
                <a:off x="7162021" y="5308272"/>
                <a:ext cx="2987827" cy="355100"/>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Library</a:t>
                </a:r>
                <a:r>
                  <a:rPr b="0" i="0" lang="en-US" sz="2100" u="none" cap="none" strike="noStrike">
                    <a:solidFill>
                      <a:srgbClr val="3F3F3F"/>
                    </a:solidFill>
                    <a:latin typeface="Open Sans"/>
                    <a:ea typeface="Open Sans"/>
                    <a:cs typeface="Open Sans"/>
                    <a:sym typeface="Open Sans"/>
                  </a:rPr>
                  <a:t> management</a:t>
                </a:r>
                <a:endParaRPr b="0" i="0" sz="2100" u="none" cap="none" strike="noStrike">
                  <a:solidFill>
                    <a:srgbClr val="3F3F3F"/>
                  </a:solidFill>
                  <a:latin typeface="Open Sans"/>
                  <a:ea typeface="Open Sans"/>
                  <a:cs typeface="Open Sans"/>
                  <a:sym typeface="Open Sans"/>
                </a:endParaRPr>
              </a:p>
            </p:txBody>
          </p:sp>
        </p:grpSp>
        <p:grpSp>
          <p:nvGrpSpPr>
            <p:cNvPr id="1481" name="Google Shape;1481;p44"/>
            <p:cNvGrpSpPr/>
            <p:nvPr/>
          </p:nvGrpSpPr>
          <p:grpSpPr>
            <a:xfrm>
              <a:off x="5822653" y="2573773"/>
              <a:ext cx="1645362" cy="975538"/>
              <a:chOff x="6241496" y="4842632"/>
              <a:chExt cx="1645362" cy="943430"/>
            </a:xfrm>
          </p:grpSpPr>
          <p:sp>
            <p:nvSpPr>
              <p:cNvPr id="1482" name="Google Shape;1482;p44"/>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83" name="Google Shape;1483;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02</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484" name="Google Shape;1484;p44"/>
            <p:cNvGrpSpPr/>
            <p:nvPr/>
          </p:nvGrpSpPr>
          <p:grpSpPr>
            <a:xfrm>
              <a:off x="11113506" y="2727434"/>
              <a:ext cx="3800196" cy="828450"/>
              <a:chOff x="6851237" y="5151636"/>
              <a:chExt cx="3378690" cy="635547"/>
            </a:xfrm>
          </p:grpSpPr>
          <p:sp>
            <p:nvSpPr>
              <p:cNvPr id="1485" name="Google Shape;1485;p44"/>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486" name="Google Shape;1486;p44"/>
              <p:cNvSpPr/>
              <p:nvPr/>
            </p:nvSpPr>
            <p:spPr>
              <a:xfrm>
                <a:off x="7162021" y="5308271"/>
                <a:ext cx="2987827" cy="355099"/>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Workspace settings</a:t>
                </a:r>
                <a:endParaRPr b="0" i="0" sz="2200" u="none" cap="none" strike="noStrike">
                  <a:solidFill>
                    <a:srgbClr val="3F3F3F"/>
                  </a:solidFill>
                  <a:latin typeface="Open Sans"/>
                  <a:ea typeface="Open Sans"/>
                  <a:cs typeface="Open Sans"/>
                  <a:sym typeface="Open Sans"/>
                </a:endParaRPr>
              </a:p>
            </p:txBody>
          </p:sp>
        </p:grpSp>
        <p:grpSp>
          <p:nvGrpSpPr>
            <p:cNvPr id="1487" name="Google Shape;1487;p44"/>
            <p:cNvGrpSpPr/>
            <p:nvPr/>
          </p:nvGrpSpPr>
          <p:grpSpPr>
            <a:xfrm>
              <a:off x="10503767" y="2573773"/>
              <a:ext cx="1645362" cy="975538"/>
              <a:chOff x="6241496" y="4842632"/>
              <a:chExt cx="1645362" cy="943430"/>
            </a:xfrm>
          </p:grpSpPr>
          <p:sp>
            <p:nvSpPr>
              <p:cNvPr id="1488" name="Google Shape;1488;p44"/>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489" name="Google Shape;1489;p44"/>
              <p:cNvSpPr/>
              <p:nvPr/>
            </p:nvSpPr>
            <p:spPr>
              <a:xfrm>
                <a:off x="6499374" y="5207490"/>
                <a:ext cx="1387484" cy="35777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03</a:t>
                </a:r>
                <a:endParaRPr b="0" i="0" sz="2200" u="none" cap="none" strike="noStrike">
                  <a:solidFill>
                    <a:schemeClr val="lt1"/>
                  </a:solidFill>
                  <a:latin typeface="Open Sans SemiBold"/>
                  <a:ea typeface="Open Sans SemiBold"/>
                  <a:cs typeface="Open Sans SemiBold"/>
                  <a:sym typeface="Open Sans SemiBold"/>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4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latin typeface="Open Sans"/>
                <a:ea typeface="Open Sans"/>
                <a:cs typeface="Open Sans"/>
                <a:sym typeface="Open Sans"/>
              </a:rPr>
              <a:t>Environment Automation and Enhancement</a:t>
            </a:r>
            <a:endParaRPr/>
          </a:p>
        </p:txBody>
      </p:sp>
      <p:sp>
        <p:nvSpPr>
          <p:cNvPr id="1496" name="Google Shape;1496;p45"/>
          <p:cNvSpPr/>
          <p:nvPr/>
        </p:nvSpPr>
        <p:spPr>
          <a:xfrm>
            <a:off x="3404386" y="816324"/>
            <a:ext cx="944341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sp>
        <p:nvSpPr>
          <p:cNvPr id="1497" name="Google Shape;1497;p45"/>
          <p:cNvSpPr txBox="1"/>
          <p:nvPr/>
        </p:nvSpPr>
        <p:spPr>
          <a:xfrm>
            <a:off x="2780318" y="1281258"/>
            <a:ext cx="1027834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Enhance and automate the Databricks workspace by following these steps:</a:t>
            </a:r>
            <a:endParaRPr/>
          </a:p>
        </p:txBody>
      </p:sp>
      <p:grpSp>
        <p:nvGrpSpPr>
          <p:cNvPr id="1498" name="Google Shape;1498;p45"/>
          <p:cNvGrpSpPr/>
          <p:nvPr/>
        </p:nvGrpSpPr>
        <p:grpSpPr>
          <a:xfrm>
            <a:off x="2355880" y="2455418"/>
            <a:ext cx="11544239" cy="4404881"/>
            <a:chOff x="2355881" y="2455418"/>
            <a:chExt cx="11544239" cy="4404881"/>
          </a:xfrm>
        </p:grpSpPr>
        <p:grpSp>
          <p:nvGrpSpPr>
            <p:cNvPr id="1499" name="Google Shape;1499;p45"/>
            <p:cNvGrpSpPr/>
            <p:nvPr/>
          </p:nvGrpSpPr>
          <p:grpSpPr>
            <a:xfrm>
              <a:off x="9297838" y="2785950"/>
              <a:ext cx="4602281" cy="875560"/>
              <a:chOff x="6850285" y="5089014"/>
              <a:chExt cx="3677171" cy="635547"/>
            </a:xfrm>
          </p:grpSpPr>
          <p:sp>
            <p:nvSpPr>
              <p:cNvPr id="1500" name="Google Shape;1500;p45"/>
              <p:cNvSpPr/>
              <p:nvPr/>
            </p:nvSpPr>
            <p:spPr>
              <a:xfrm>
                <a:off x="6850285" y="5089014"/>
                <a:ext cx="3648044"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200" u="none" cap="none" strike="noStrike">
                  <a:solidFill>
                    <a:srgbClr val="3F3F3F"/>
                  </a:solidFill>
                  <a:latin typeface="Open Sans"/>
                  <a:ea typeface="Open Sans"/>
                  <a:cs typeface="Open Sans"/>
                  <a:sym typeface="Open Sans"/>
                </a:endParaRPr>
              </a:p>
            </p:txBody>
          </p:sp>
          <p:sp>
            <p:nvSpPr>
              <p:cNvPr id="1501" name="Google Shape;1501;p45"/>
              <p:cNvSpPr/>
              <p:nvPr/>
            </p:nvSpPr>
            <p:spPr>
              <a:xfrm>
                <a:off x="7160822" y="5154096"/>
                <a:ext cx="3366634" cy="541143"/>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Dashboard and visualization customization</a:t>
                </a:r>
                <a:endParaRPr b="0" i="0" sz="2200" u="none" cap="none" strike="noStrike">
                  <a:solidFill>
                    <a:srgbClr val="3F3F3F"/>
                  </a:solidFill>
                  <a:latin typeface="Open Sans"/>
                  <a:ea typeface="Open Sans"/>
                  <a:cs typeface="Open Sans"/>
                  <a:sym typeface="Open Sans"/>
                </a:endParaRPr>
              </a:p>
            </p:txBody>
          </p:sp>
        </p:grpSp>
        <p:grpSp>
          <p:nvGrpSpPr>
            <p:cNvPr id="1502" name="Google Shape;1502;p45"/>
            <p:cNvGrpSpPr/>
            <p:nvPr/>
          </p:nvGrpSpPr>
          <p:grpSpPr>
            <a:xfrm>
              <a:off x="8606032" y="2548407"/>
              <a:ext cx="1887000" cy="1113103"/>
              <a:chOff x="6228466" y="4812807"/>
              <a:chExt cx="1695784" cy="925952"/>
            </a:xfrm>
          </p:grpSpPr>
          <p:sp>
            <p:nvSpPr>
              <p:cNvPr id="1503" name="Google Shape;1503;p45"/>
              <p:cNvSpPr/>
              <p:nvPr/>
            </p:nvSpPr>
            <p:spPr>
              <a:xfrm rot="5400000">
                <a:off x="6237205" y="4804068"/>
                <a:ext cx="925952"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04" name="Google Shape;1504;p45"/>
              <p:cNvSpPr/>
              <p:nvPr/>
            </p:nvSpPr>
            <p:spPr>
              <a:xfrm>
                <a:off x="6536766" y="5119367"/>
                <a:ext cx="1387484" cy="338528"/>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02</a:t>
                </a:r>
                <a:endParaRPr b="0" i="0" sz="2200" u="none" cap="none" strike="noStrike">
                  <a:solidFill>
                    <a:schemeClr val="lt1"/>
                  </a:solidFill>
                  <a:latin typeface="Open Sans SemiBold"/>
                  <a:ea typeface="Open Sans SemiBold"/>
                  <a:cs typeface="Open Sans SemiBold"/>
                  <a:sym typeface="Open Sans SemiBold"/>
                </a:endParaRPr>
              </a:p>
            </p:txBody>
          </p:sp>
        </p:grpSp>
        <p:sp>
          <p:nvSpPr>
            <p:cNvPr id="1505" name="Google Shape;1505;p45"/>
            <p:cNvSpPr/>
            <p:nvPr/>
          </p:nvSpPr>
          <p:spPr>
            <a:xfrm>
              <a:off x="3047683" y="2692963"/>
              <a:ext cx="4565826" cy="875559"/>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Job scheduling and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automation</a:t>
              </a:r>
              <a:endParaRPr b="0" i="0" sz="2200" u="none" cap="none" strike="noStrike">
                <a:solidFill>
                  <a:srgbClr val="3F3F3F"/>
                </a:solidFill>
                <a:latin typeface="Open Sans"/>
                <a:ea typeface="Open Sans"/>
                <a:cs typeface="Open Sans"/>
                <a:sym typeface="Open Sans"/>
              </a:endParaRPr>
            </a:p>
          </p:txBody>
        </p:sp>
        <p:sp>
          <p:nvSpPr>
            <p:cNvPr id="1506" name="Google Shape;1506;p45"/>
            <p:cNvSpPr/>
            <p:nvPr/>
          </p:nvSpPr>
          <p:spPr>
            <a:xfrm rot="5400000">
              <a:off x="2324235" y="2487064"/>
              <a:ext cx="1113103" cy="1049812"/>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07" name="Google Shape;1507;p45"/>
            <p:cNvSpPr/>
            <p:nvPr/>
          </p:nvSpPr>
          <p:spPr>
            <a:xfrm>
              <a:off x="9334293" y="5984740"/>
              <a:ext cx="4565826" cy="875559"/>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Databricks CLI and APIs</a:t>
              </a:r>
              <a:endParaRPr b="0" i="0" sz="2200" u="none" cap="none" strike="noStrike">
                <a:solidFill>
                  <a:srgbClr val="3F3F3F"/>
                </a:solidFill>
                <a:latin typeface="Open Sans"/>
                <a:ea typeface="Open Sans"/>
                <a:cs typeface="Open Sans"/>
                <a:sym typeface="Open Sans"/>
              </a:endParaRPr>
            </a:p>
          </p:txBody>
        </p:sp>
        <p:sp>
          <p:nvSpPr>
            <p:cNvPr id="1508" name="Google Shape;1508;p45"/>
            <p:cNvSpPr/>
            <p:nvPr/>
          </p:nvSpPr>
          <p:spPr>
            <a:xfrm rot="5400000">
              <a:off x="8610845" y="5778841"/>
              <a:ext cx="1113103" cy="1049812"/>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09" name="Google Shape;1509;p45"/>
            <p:cNvSpPr/>
            <p:nvPr/>
          </p:nvSpPr>
          <p:spPr>
            <a:xfrm>
              <a:off x="2718770" y="2853917"/>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01</a:t>
              </a:r>
              <a:endParaRPr b="0" i="0" sz="2200" u="none" cap="none" strike="noStrike">
                <a:solidFill>
                  <a:schemeClr val="lt1"/>
                </a:solidFill>
                <a:latin typeface="Open Sans SemiBold"/>
                <a:ea typeface="Open Sans SemiBold"/>
                <a:cs typeface="Open Sans SemiBold"/>
                <a:sym typeface="Open Sans SemiBold"/>
              </a:endParaRPr>
            </a:p>
          </p:txBody>
        </p:sp>
        <p:sp>
          <p:nvSpPr>
            <p:cNvPr id="1510" name="Google Shape;1510;p45"/>
            <p:cNvSpPr/>
            <p:nvPr/>
          </p:nvSpPr>
          <p:spPr>
            <a:xfrm>
              <a:off x="3066037" y="5984740"/>
              <a:ext cx="4565826" cy="875559"/>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Security configuration</a:t>
              </a:r>
              <a:endParaRPr b="0" i="0" sz="2200" u="none" cap="none" strike="noStrike">
                <a:solidFill>
                  <a:srgbClr val="3F3F3F"/>
                </a:solidFill>
                <a:latin typeface="Open Sans"/>
                <a:ea typeface="Open Sans"/>
                <a:cs typeface="Open Sans"/>
                <a:sym typeface="Open Sans"/>
              </a:endParaRPr>
            </a:p>
          </p:txBody>
        </p:sp>
        <p:sp>
          <p:nvSpPr>
            <p:cNvPr id="1511" name="Google Shape;1511;p45"/>
            <p:cNvSpPr/>
            <p:nvPr/>
          </p:nvSpPr>
          <p:spPr>
            <a:xfrm rot="5400000">
              <a:off x="2342589" y="5778841"/>
              <a:ext cx="1113103" cy="1049812"/>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12" name="Google Shape;1512;p45"/>
            <p:cNvSpPr/>
            <p:nvPr/>
          </p:nvSpPr>
          <p:spPr>
            <a:xfrm>
              <a:off x="2708745" y="6174379"/>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05</a:t>
              </a:r>
              <a:endParaRPr b="0" i="0" sz="2200" u="none" cap="none" strike="noStrike">
                <a:solidFill>
                  <a:schemeClr val="lt1"/>
                </a:solidFill>
                <a:latin typeface="Open Sans SemiBold"/>
                <a:ea typeface="Open Sans SemiBold"/>
                <a:cs typeface="Open Sans SemiBold"/>
                <a:sym typeface="Open Sans SemiBold"/>
              </a:endParaRPr>
            </a:p>
          </p:txBody>
        </p:sp>
        <p:sp>
          <p:nvSpPr>
            <p:cNvPr id="1513" name="Google Shape;1513;p45"/>
            <p:cNvSpPr/>
            <p:nvPr/>
          </p:nvSpPr>
          <p:spPr>
            <a:xfrm>
              <a:off x="3047683" y="4264300"/>
              <a:ext cx="4565826" cy="875559"/>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Version control integration</a:t>
              </a:r>
              <a:endParaRPr b="0" i="0" sz="2200" u="none" cap="none" strike="noStrike">
                <a:solidFill>
                  <a:srgbClr val="3F3F3F"/>
                </a:solidFill>
                <a:latin typeface="Open Sans"/>
                <a:ea typeface="Open Sans"/>
                <a:cs typeface="Open Sans"/>
                <a:sym typeface="Open Sans"/>
              </a:endParaRPr>
            </a:p>
          </p:txBody>
        </p:sp>
        <p:sp>
          <p:nvSpPr>
            <p:cNvPr id="1514" name="Google Shape;1514;p45"/>
            <p:cNvSpPr/>
            <p:nvPr/>
          </p:nvSpPr>
          <p:spPr>
            <a:xfrm rot="5400000">
              <a:off x="2324235" y="4058401"/>
              <a:ext cx="1113103" cy="1049812"/>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15" name="Google Shape;1515;p45"/>
            <p:cNvSpPr/>
            <p:nvPr/>
          </p:nvSpPr>
          <p:spPr>
            <a:xfrm>
              <a:off x="2690391" y="4440001"/>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03</a:t>
              </a:r>
              <a:endParaRPr b="0" i="0" sz="2200" u="none" cap="none" strike="noStrike">
                <a:solidFill>
                  <a:schemeClr val="lt1"/>
                </a:solidFill>
                <a:latin typeface="Open Sans SemiBold"/>
                <a:ea typeface="Open Sans SemiBold"/>
                <a:cs typeface="Open Sans SemiBold"/>
                <a:sym typeface="Open Sans SemiBold"/>
              </a:endParaRPr>
            </a:p>
          </p:txBody>
        </p:sp>
        <p:sp>
          <p:nvSpPr>
            <p:cNvPr id="1516" name="Google Shape;1516;p45"/>
            <p:cNvSpPr/>
            <p:nvPr/>
          </p:nvSpPr>
          <p:spPr>
            <a:xfrm>
              <a:off x="8967749" y="6174379"/>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06</a:t>
              </a:r>
              <a:endParaRPr b="0" i="0" sz="2200" u="none" cap="none" strike="noStrike">
                <a:solidFill>
                  <a:schemeClr val="lt1"/>
                </a:solidFill>
                <a:latin typeface="Open Sans SemiBold"/>
                <a:ea typeface="Open Sans SemiBold"/>
                <a:cs typeface="Open Sans SemiBold"/>
                <a:sym typeface="Open Sans SemiBold"/>
              </a:endParaRPr>
            </a:p>
          </p:txBody>
        </p:sp>
        <p:sp>
          <p:nvSpPr>
            <p:cNvPr id="1517" name="Google Shape;1517;p45"/>
            <p:cNvSpPr/>
            <p:nvPr/>
          </p:nvSpPr>
          <p:spPr>
            <a:xfrm>
              <a:off x="9334293" y="4264300"/>
              <a:ext cx="4565826" cy="875559"/>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Environment variables</a:t>
              </a:r>
              <a:endParaRPr b="0" i="0" sz="2200" u="none" cap="none" strike="noStrike">
                <a:solidFill>
                  <a:srgbClr val="3F3F3F"/>
                </a:solidFill>
                <a:latin typeface="Open Sans"/>
                <a:ea typeface="Open Sans"/>
                <a:cs typeface="Open Sans"/>
                <a:sym typeface="Open Sans"/>
              </a:endParaRPr>
            </a:p>
          </p:txBody>
        </p:sp>
        <p:sp>
          <p:nvSpPr>
            <p:cNvPr id="1518" name="Google Shape;1518;p45"/>
            <p:cNvSpPr/>
            <p:nvPr/>
          </p:nvSpPr>
          <p:spPr>
            <a:xfrm rot="5400000">
              <a:off x="8610845" y="4058401"/>
              <a:ext cx="1113103" cy="1049812"/>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200" u="none" cap="none" strike="noStrike">
                <a:solidFill>
                  <a:schemeClr val="lt1"/>
                </a:solidFill>
                <a:latin typeface="Open Sans SemiBold"/>
                <a:ea typeface="Open Sans SemiBold"/>
                <a:cs typeface="Open Sans SemiBold"/>
                <a:sym typeface="Open Sans SemiBold"/>
              </a:endParaRPr>
            </a:p>
          </p:txBody>
        </p:sp>
        <p:sp>
          <p:nvSpPr>
            <p:cNvPr id="1519" name="Google Shape;1519;p45"/>
            <p:cNvSpPr/>
            <p:nvPr/>
          </p:nvSpPr>
          <p:spPr>
            <a:xfrm>
              <a:off x="8967749" y="4428965"/>
              <a:ext cx="1387484" cy="406950"/>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04</a:t>
              </a:r>
              <a:endParaRPr b="0" i="0" sz="2200" u="none" cap="none" strike="noStrike">
                <a:solidFill>
                  <a:schemeClr val="lt1"/>
                </a:solidFill>
                <a:latin typeface="Open Sans SemiBold"/>
                <a:ea typeface="Open Sans SemiBold"/>
                <a:cs typeface="Open Sans SemiBold"/>
                <a:sym typeface="Open Sans SemiBold"/>
              </a:endParaRPr>
            </a:p>
          </p:txBody>
        </p:sp>
      </p:grpSp>
      <p:sp>
        <p:nvSpPr>
          <p:cNvPr id="1520" name="Google Shape;1520;p45"/>
          <p:cNvSpPr/>
          <p:nvPr/>
        </p:nvSpPr>
        <p:spPr>
          <a:xfrm>
            <a:off x="3238500" y="816324"/>
            <a:ext cx="978804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4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Environment Configuration and Customization​</a:t>
            </a:r>
            <a:endParaRPr/>
          </a:p>
        </p:txBody>
      </p:sp>
      <p:sp>
        <p:nvSpPr>
          <p:cNvPr id="1527" name="Google Shape;1527;p46"/>
          <p:cNvSpPr/>
          <p:nvPr/>
        </p:nvSpPr>
        <p:spPr>
          <a:xfrm>
            <a:off x="11598946" y="10211210"/>
            <a:ext cx="3851725" cy="345394"/>
          </a:xfrm>
          <a:prstGeom prst="rect">
            <a:avLst/>
          </a:prstGeom>
          <a:noFill/>
          <a:ln>
            <a:noFill/>
          </a:ln>
        </p:spPr>
        <p:txBody>
          <a:bodyPr anchorCtr="0" anchor="t" bIns="33850" lIns="33850" spcFirstLastPara="1" rIns="33850" wrap="square" tIns="33850">
            <a:spAutoFit/>
          </a:bodyPr>
          <a:lstStyle/>
          <a:p>
            <a:pPr indent="0" lvl="0" marL="0" marR="0" rtl="0" algn="l">
              <a:lnSpc>
                <a:spcPct val="100000"/>
              </a:lnSpc>
              <a:spcBef>
                <a:spcPts val="0"/>
              </a:spcBef>
              <a:spcAft>
                <a:spcPts val="0"/>
              </a:spcAft>
              <a:buNone/>
            </a:pPr>
            <a:r>
              <a:t/>
            </a:r>
            <a:endParaRPr b="0" i="0" sz="1800" u="none" cap="none" strike="noStrike">
              <a:solidFill>
                <a:srgbClr val="3F3F3F"/>
              </a:solidFill>
              <a:latin typeface="Open Sans"/>
              <a:ea typeface="Open Sans"/>
              <a:cs typeface="Open Sans"/>
              <a:sym typeface="Open Sans"/>
            </a:endParaRPr>
          </a:p>
        </p:txBody>
      </p:sp>
      <p:sp>
        <p:nvSpPr>
          <p:cNvPr id="1528" name="Google Shape;1528;p46"/>
          <p:cNvSpPr/>
          <p:nvPr/>
        </p:nvSpPr>
        <p:spPr>
          <a:xfrm>
            <a:off x="3833632" y="816324"/>
            <a:ext cx="85849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Open Sans"/>
              <a:ea typeface="Open Sans"/>
              <a:cs typeface="Open Sans"/>
              <a:sym typeface="Open Sans"/>
            </a:endParaRPr>
          </a:p>
        </p:txBody>
      </p:sp>
      <p:grpSp>
        <p:nvGrpSpPr>
          <p:cNvPr id="1529" name="Google Shape;1529;p46"/>
          <p:cNvGrpSpPr/>
          <p:nvPr/>
        </p:nvGrpSpPr>
        <p:grpSpPr>
          <a:xfrm>
            <a:off x="2053277" y="2433125"/>
            <a:ext cx="12358543" cy="3011226"/>
            <a:chOff x="2053277" y="2433125"/>
            <a:chExt cx="12358543" cy="3011226"/>
          </a:xfrm>
        </p:grpSpPr>
        <p:grpSp>
          <p:nvGrpSpPr>
            <p:cNvPr id="1530" name="Google Shape;1530;p46"/>
            <p:cNvGrpSpPr/>
            <p:nvPr/>
          </p:nvGrpSpPr>
          <p:grpSpPr>
            <a:xfrm>
              <a:off x="2663016" y="4532716"/>
              <a:ext cx="3800196" cy="891364"/>
              <a:chOff x="6851237" y="5151636"/>
              <a:chExt cx="3378690" cy="659441"/>
            </a:xfrm>
          </p:grpSpPr>
          <p:sp>
            <p:nvSpPr>
              <p:cNvPr id="1531" name="Google Shape;1531;p46"/>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532" name="Google Shape;1532;p46"/>
              <p:cNvSpPr/>
              <p:nvPr/>
            </p:nvSpPr>
            <p:spPr>
              <a:xfrm>
                <a:off x="7162021" y="5160559"/>
                <a:ext cx="2987827" cy="650518"/>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Custom libraries and dependencies</a:t>
                </a:r>
                <a:endParaRPr b="0" i="0" sz="2200" u="none" cap="none" strike="noStrike">
                  <a:solidFill>
                    <a:srgbClr val="3F3F3F"/>
                  </a:solidFill>
                  <a:latin typeface="Open Sans"/>
                  <a:ea typeface="Open Sans"/>
                  <a:cs typeface="Open Sans"/>
                  <a:sym typeface="Open Sans"/>
                </a:endParaRPr>
              </a:p>
            </p:txBody>
          </p:sp>
        </p:grpSp>
        <p:grpSp>
          <p:nvGrpSpPr>
            <p:cNvPr id="1533" name="Google Shape;1533;p46"/>
            <p:cNvGrpSpPr/>
            <p:nvPr/>
          </p:nvGrpSpPr>
          <p:grpSpPr>
            <a:xfrm>
              <a:off x="2053277" y="4368853"/>
              <a:ext cx="1645362" cy="1011592"/>
              <a:chOff x="6241496" y="4842632"/>
              <a:chExt cx="1645362" cy="943430"/>
            </a:xfrm>
          </p:grpSpPr>
          <p:sp>
            <p:nvSpPr>
              <p:cNvPr id="1534" name="Google Shape;1534;p46"/>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535" name="Google Shape;1535;p46"/>
              <p:cNvSpPr/>
              <p:nvPr/>
            </p:nvSpPr>
            <p:spPr>
              <a:xfrm>
                <a:off x="6499374" y="5196614"/>
                <a:ext cx="1387484" cy="379529"/>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03</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536" name="Google Shape;1536;p46"/>
            <p:cNvGrpSpPr/>
            <p:nvPr/>
          </p:nvGrpSpPr>
          <p:grpSpPr>
            <a:xfrm>
              <a:off x="10562722" y="4565048"/>
              <a:ext cx="3800196" cy="879303"/>
              <a:chOff x="6851237" y="5151636"/>
              <a:chExt cx="3378690" cy="650518"/>
            </a:xfrm>
          </p:grpSpPr>
          <p:sp>
            <p:nvSpPr>
              <p:cNvPr id="1537" name="Google Shape;1537;p46"/>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538" name="Google Shape;1538;p46"/>
              <p:cNvSpPr/>
              <p:nvPr/>
            </p:nvSpPr>
            <p:spPr>
              <a:xfrm>
                <a:off x="6915207" y="5151636"/>
                <a:ext cx="3250749" cy="650518"/>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Documentation and </a:t>
                </a:r>
                <a:endParaRPr/>
              </a:p>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training</a:t>
                </a:r>
                <a:endParaRPr b="0" i="0" sz="2200" u="none" cap="none" strike="noStrike">
                  <a:solidFill>
                    <a:srgbClr val="3F3F3F"/>
                  </a:solidFill>
                  <a:latin typeface="Open Sans"/>
                  <a:ea typeface="Open Sans"/>
                  <a:cs typeface="Open Sans"/>
                  <a:sym typeface="Open Sans"/>
                </a:endParaRPr>
              </a:p>
            </p:txBody>
          </p:sp>
        </p:grpSp>
        <p:grpSp>
          <p:nvGrpSpPr>
            <p:cNvPr id="1539" name="Google Shape;1539;p46"/>
            <p:cNvGrpSpPr/>
            <p:nvPr/>
          </p:nvGrpSpPr>
          <p:grpSpPr>
            <a:xfrm>
              <a:off x="9952983" y="4401185"/>
              <a:ext cx="1645362" cy="1011592"/>
              <a:chOff x="6241496" y="4842632"/>
              <a:chExt cx="1645362" cy="943430"/>
            </a:xfrm>
          </p:grpSpPr>
          <p:sp>
            <p:nvSpPr>
              <p:cNvPr id="1540" name="Google Shape;1540;p46"/>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541" name="Google Shape;1541;p46"/>
              <p:cNvSpPr/>
              <p:nvPr/>
            </p:nvSpPr>
            <p:spPr>
              <a:xfrm>
                <a:off x="6499374" y="5196614"/>
                <a:ext cx="1387484" cy="379529"/>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04</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542" name="Google Shape;1542;p46"/>
            <p:cNvGrpSpPr/>
            <p:nvPr/>
          </p:nvGrpSpPr>
          <p:grpSpPr>
            <a:xfrm>
              <a:off x="2711918" y="2597003"/>
              <a:ext cx="3800196" cy="891369"/>
              <a:chOff x="6851237" y="5151636"/>
              <a:chExt cx="3378690" cy="659444"/>
            </a:xfrm>
          </p:grpSpPr>
          <p:sp>
            <p:nvSpPr>
              <p:cNvPr id="1543" name="Google Shape;1543;p46"/>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544" name="Google Shape;1544;p46"/>
              <p:cNvSpPr/>
              <p:nvPr/>
            </p:nvSpPr>
            <p:spPr>
              <a:xfrm>
                <a:off x="7162021" y="5160563"/>
                <a:ext cx="2987827" cy="650517"/>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Integration with other tools</a:t>
                </a:r>
                <a:endParaRPr b="0" i="0" sz="2200" u="none" cap="none" strike="noStrike">
                  <a:solidFill>
                    <a:srgbClr val="3F3F3F"/>
                  </a:solidFill>
                  <a:latin typeface="Open Sans"/>
                  <a:ea typeface="Open Sans"/>
                  <a:cs typeface="Open Sans"/>
                  <a:sym typeface="Open Sans"/>
                </a:endParaRPr>
              </a:p>
            </p:txBody>
          </p:sp>
        </p:grpSp>
        <p:grpSp>
          <p:nvGrpSpPr>
            <p:cNvPr id="1545" name="Google Shape;1545;p46"/>
            <p:cNvGrpSpPr/>
            <p:nvPr/>
          </p:nvGrpSpPr>
          <p:grpSpPr>
            <a:xfrm>
              <a:off x="2102179" y="2433125"/>
              <a:ext cx="1645362" cy="1011592"/>
              <a:chOff x="6241496" y="4842632"/>
              <a:chExt cx="1645362" cy="943430"/>
            </a:xfrm>
          </p:grpSpPr>
          <p:sp>
            <p:nvSpPr>
              <p:cNvPr id="1546" name="Google Shape;1546;p46"/>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547" name="Google Shape;1547;p46"/>
              <p:cNvSpPr/>
              <p:nvPr/>
            </p:nvSpPr>
            <p:spPr>
              <a:xfrm>
                <a:off x="6499374" y="5196614"/>
                <a:ext cx="1387484" cy="379529"/>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01</a:t>
                </a:r>
                <a:endParaRPr b="0" i="0" sz="2200" u="none" cap="none" strike="noStrike">
                  <a:solidFill>
                    <a:schemeClr val="lt1"/>
                  </a:solidFill>
                  <a:latin typeface="Open Sans SemiBold"/>
                  <a:ea typeface="Open Sans SemiBold"/>
                  <a:cs typeface="Open Sans SemiBold"/>
                  <a:sym typeface="Open Sans SemiBold"/>
                </a:endParaRPr>
              </a:p>
            </p:txBody>
          </p:sp>
        </p:grpSp>
        <p:grpSp>
          <p:nvGrpSpPr>
            <p:cNvPr id="1548" name="Google Shape;1548;p46"/>
            <p:cNvGrpSpPr/>
            <p:nvPr/>
          </p:nvGrpSpPr>
          <p:grpSpPr>
            <a:xfrm>
              <a:off x="10611624" y="2629320"/>
              <a:ext cx="3800196" cy="888346"/>
              <a:chOff x="6851237" y="5151636"/>
              <a:chExt cx="3378690" cy="657208"/>
            </a:xfrm>
          </p:grpSpPr>
          <p:sp>
            <p:nvSpPr>
              <p:cNvPr id="1549" name="Google Shape;1549;p46"/>
              <p:cNvSpPr/>
              <p:nvPr/>
            </p:nvSpPr>
            <p:spPr>
              <a:xfrm>
                <a:off x="6851237" y="5151636"/>
                <a:ext cx="3378690" cy="635547"/>
              </a:xfrm>
              <a:prstGeom prst="roundRect">
                <a:avLst>
                  <a:gd fmla="val 48772" name="adj"/>
                </a:avLst>
              </a:prstGeom>
              <a:solidFill>
                <a:srgbClr val="C5E0B4"/>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None/>
                </a:pPr>
                <a:r>
                  <a:t/>
                </a:r>
                <a:endParaRPr b="0" i="0" sz="2100" u="none" cap="none" strike="noStrike">
                  <a:solidFill>
                    <a:srgbClr val="3F3F3F"/>
                  </a:solidFill>
                  <a:latin typeface="Open Sans"/>
                  <a:ea typeface="Open Sans"/>
                  <a:cs typeface="Open Sans"/>
                  <a:sym typeface="Open Sans"/>
                </a:endParaRPr>
              </a:p>
            </p:txBody>
          </p:sp>
          <p:sp>
            <p:nvSpPr>
              <p:cNvPr id="1550" name="Google Shape;1550;p46"/>
              <p:cNvSpPr/>
              <p:nvPr/>
            </p:nvSpPr>
            <p:spPr>
              <a:xfrm>
                <a:off x="6884366" y="5158326"/>
                <a:ext cx="2987827" cy="650518"/>
              </a:xfrm>
              <a:prstGeom prst="rect">
                <a:avLst/>
              </a:prstGeom>
              <a:noFill/>
              <a:ln>
                <a:noFill/>
              </a:ln>
            </p:spPr>
            <p:txBody>
              <a:bodyPr anchorCtr="0" anchor="ctr" bIns="33850" lIns="33850" spcFirstLastPara="1" rIns="33850" wrap="square" tIns="33850">
                <a:spAutoFit/>
              </a:bodyPr>
              <a:lstStyle/>
              <a:p>
                <a:pPr indent="0" lvl="0" marL="0" marR="0" rtl="0" algn="ctr">
                  <a:lnSpc>
                    <a:spcPct val="100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Monitoring and optimization</a:t>
                </a:r>
                <a:endParaRPr b="0" i="0" sz="2200" u="none" cap="none" strike="noStrike">
                  <a:solidFill>
                    <a:srgbClr val="3F3F3F"/>
                  </a:solidFill>
                  <a:latin typeface="Open Sans"/>
                  <a:ea typeface="Open Sans"/>
                  <a:cs typeface="Open Sans"/>
                  <a:sym typeface="Open Sans"/>
                </a:endParaRPr>
              </a:p>
            </p:txBody>
          </p:sp>
        </p:grpSp>
        <p:grpSp>
          <p:nvGrpSpPr>
            <p:cNvPr id="1551" name="Google Shape;1551;p46"/>
            <p:cNvGrpSpPr/>
            <p:nvPr/>
          </p:nvGrpSpPr>
          <p:grpSpPr>
            <a:xfrm>
              <a:off x="10001885" y="2465457"/>
              <a:ext cx="1645362" cy="1011592"/>
              <a:chOff x="6241496" y="4842632"/>
              <a:chExt cx="1645362" cy="943430"/>
            </a:xfrm>
          </p:grpSpPr>
          <p:sp>
            <p:nvSpPr>
              <p:cNvPr id="1552" name="Google Shape;1552;p46"/>
              <p:cNvSpPr/>
              <p:nvPr/>
            </p:nvSpPr>
            <p:spPr>
              <a:xfrm rot="5400000">
                <a:off x="6241496" y="4842632"/>
                <a:ext cx="943430" cy="943430"/>
              </a:xfrm>
              <a:custGeom>
                <a:rect b="b" l="l" r="r" t="t"/>
                <a:pathLst>
                  <a:path extrusionOk="0" h="21600" w="2160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a:noFill/>
              </a:ln>
            </p:spPr>
            <p:txBody>
              <a:bodyPr anchorCtr="0" anchor="ctr" bIns="45700" lIns="30475" spcFirstLastPara="1" rIns="30475" wrap="square" tIns="45700">
                <a:noAutofit/>
              </a:bodyPr>
              <a:lstStyle/>
              <a:p>
                <a:pPr indent="0" lvl="0" marL="0" marR="0" rtl="0" algn="ctr">
                  <a:lnSpc>
                    <a:spcPct val="100000"/>
                  </a:lnSpc>
                  <a:spcBef>
                    <a:spcPts val="0"/>
                  </a:spcBef>
                  <a:spcAft>
                    <a:spcPts val="0"/>
                  </a:spcAft>
                  <a:buNone/>
                </a:pPr>
                <a:r>
                  <a:t/>
                </a:r>
                <a:endParaRPr b="0" i="0" sz="2100" u="none" cap="none" strike="noStrike">
                  <a:solidFill>
                    <a:schemeClr val="lt1"/>
                  </a:solidFill>
                  <a:latin typeface="Open Sans SemiBold"/>
                  <a:ea typeface="Open Sans SemiBold"/>
                  <a:cs typeface="Open Sans SemiBold"/>
                  <a:sym typeface="Open Sans SemiBold"/>
                </a:endParaRPr>
              </a:p>
            </p:txBody>
          </p:sp>
          <p:sp>
            <p:nvSpPr>
              <p:cNvPr id="1553" name="Google Shape;1553;p46"/>
              <p:cNvSpPr/>
              <p:nvPr/>
            </p:nvSpPr>
            <p:spPr>
              <a:xfrm>
                <a:off x="6499374" y="5196614"/>
                <a:ext cx="1387484" cy="379529"/>
              </a:xfrm>
              <a:prstGeom prst="rect">
                <a:avLst/>
              </a:prstGeom>
              <a:noFill/>
              <a:ln>
                <a:noFill/>
              </a:ln>
            </p:spPr>
            <p:txBody>
              <a:bodyPr anchorCtr="0" anchor="ctr" bIns="33850" lIns="33850" spcFirstLastPara="1" rIns="33850" wrap="square" tIns="33850">
                <a:spAutoFit/>
              </a:bodyPr>
              <a:lstStyle/>
              <a:p>
                <a:pPr indent="0" lvl="0" marL="0" marR="0" rtl="0" algn="l">
                  <a:lnSpc>
                    <a:spcPct val="100000"/>
                  </a:lnSpc>
                  <a:spcBef>
                    <a:spcPts val="0"/>
                  </a:spcBef>
                  <a:spcAft>
                    <a:spcPts val="0"/>
                  </a:spcAft>
                  <a:buNone/>
                </a:pPr>
                <a:r>
                  <a:rPr b="0" i="0" lang="en-US" sz="2200" u="none" cap="none" strike="noStrike">
                    <a:solidFill>
                      <a:schemeClr val="lt1"/>
                    </a:solidFill>
                    <a:latin typeface="Open Sans SemiBold"/>
                    <a:ea typeface="Open Sans SemiBold"/>
                    <a:cs typeface="Open Sans SemiBold"/>
                    <a:sym typeface="Open Sans SemiBold"/>
                  </a:rPr>
                  <a:t>02</a:t>
                </a:r>
                <a:endParaRPr b="0" i="0" sz="2200" u="none" cap="none" strike="noStrike">
                  <a:solidFill>
                    <a:schemeClr val="lt1"/>
                  </a:solidFill>
                  <a:latin typeface="Open Sans SemiBold"/>
                  <a:ea typeface="Open Sans SemiBold"/>
                  <a:cs typeface="Open Sans SemiBold"/>
                  <a:sym typeface="Open Sans SemiBold"/>
                </a:endParaRPr>
              </a:p>
            </p:txBody>
          </p:sp>
        </p:grpSp>
      </p:grpSp>
      <p:sp>
        <p:nvSpPr>
          <p:cNvPr id="1554" name="Google Shape;1554;p46"/>
          <p:cNvSpPr/>
          <p:nvPr/>
        </p:nvSpPr>
        <p:spPr>
          <a:xfrm>
            <a:off x="2971800" y="816324"/>
            <a:ext cx="1033081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47"/>
          <p:cNvSpPr txBox="1"/>
          <p:nvPr>
            <p:ph idx="2" type="body"/>
          </p:nvPr>
        </p:nvSpPr>
        <p:spPr>
          <a:xfrm>
            <a:off x="1331837" y="4166807"/>
            <a:ext cx="10025276" cy="10116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Clr>
                <a:srgbClr val="3F3F3F"/>
              </a:buClr>
              <a:buSzPts val="2200"/>
              <a:buFont typeface="Arial"/>
              <a:buNone/>
            </a:pPr>
            <a:r>
              <a:rPr lang="en-US"/>
              <a:t>Notebooks, clusters, and jobs form the core of the Databricks platform, providing a collaborative and scalable environment for big data processing.</a:t>
            </a:r>
            <a:endParaRPr/>
          </a:p>
        </p:txBody>
      </p:sp>
      <p:sp>
        <p:nvSpPr>
          <p:cNvPr id="1561" name="Google Shape;1561;p47"/>
          <p:cNvSpPr txBox="1"/>
          <p:nvPr>
            <p:ph idx="3" type="body"/>
          </p:nvPr>
        </p:nvSpPr>
        <p:spPr>
          <a:xfrm>
            <a:off x="1331837" y="5348542"/>
            <a:ext cx="10023720" cy="1011600"/>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Font typeface="Arial"/>
              <a:buNone/>
            </a:pPr>
            <a:r>
              <a:rPr lang="en-US" sz="2200">
                <a:solidFill>
                  <a:srgbClr val="3F3F3F"/>
                </a:solidFill>
                <a:latin typeface="Open Sans"/>
                <a:ea typeface="Open Sans"/>
                <a:cs typeface="Open Sans"/>
                <a:sym typeface="Open Sans"/>
              </a:rPr>
              <a:t>DBFS is distributed file system integrated within Databricks workspaces, ensuring its accessibility across all clusters in Databricks.</a:t>
            </a:r>
            <a:endParaRPr/>
          </a:p>
        </p:txBody>
      </p:sp>
      <p:pic>
        <p:nvPicPr>
          <p:cNvPr descr="A blue and white circle with a white circle&#10;&#10;Description automatically generated with low confidence" id="1562" name="Google Shape;1562;p47"/>
          <p:cNvPicPr preferRelativeResize="0"/>
          <p:nvPr/>
        </p:nvPicPr>
        <p:blipFill rotWithShape="1">
          <a:blip r:embed="rId3">
            <a:alphaModFix/>
          </a:blip>
          <a:srcRect b="0" l="0" r="0" t="0"/>
          <a:stretch/>
        </p:blipFill>
        <p:spPr>
          <a:xfrm>
            <a:off x="792636" y="5466411"/>
            <a:ext cx="396244" cy="387931"/>
          </a:xfrm>
          <a:prstGeom prst="rect">
            <a:avLst/>
          </a:prstGeom>
          <a:noFill/>
          <a:ln>
            <a:noFill/>
          </a:ln>
        </p:spPr>
      </p:pic>
      <p:pic>
        <p:nvPicPr>
          <p:cNvPr descr="A blue and white circle with a white circle&#10;&#10;Description automatically generated with low confidence" id="1563" name="Google Shape;1563;p47"/>
          <p:cNvPicPr preferRelativeResize="0"/>
          <p:nvPr/>
        </p:nvPicPr>
        <p:blipFill rotWithShape="1">
          <a:blip r:embed="rId3">
            <a:alphaModFix/>
          </a:blip>
          <a:srcRect b="0" l="0" r="0" t="0"/>
          <a:stretch/>
        </p:blipFill>
        <p:spPr>
          <a:xfrm>
            <a:off x="792636" y="4254059"/>
            <a:ext cx="396244" cy="387931"/>
          </a:xfrm>
          <a:prstGeom prst="rect">
            <a:avLst/>
          </a:prstGeom>
          <a:noFill/>
          <a:ln>
            <a:noFill/>
          </a:ln>
        </p:spPr>
      </p:pic>
      <p:pic>
        <p:nvPicPr>
          <p:cNvPr descr="A blue and white circle with a white circle&#10;&#10;Description automatically generated with low confidence" id="1564" name="Google Shape;1564;p47"/>
          <p:cNvPicPr preferRelativeResize="0"/>
          <p:nvPr/>
        </p:nvPicPr>
        <p:blipFill rotWithShape="1">
          <a:blip r:embed="rId3">
            <a:alphaModFix/>
          </a:blip>
          <a:srcRect b="0" l="0" r="0" t="0"/>
          <a:stretch/>
        </p:blipFill>
        <p:spPr>
          <a:xfrm>
            <a:off x="782303" y="3130742"/>
            <a:ext cx="396244" cy="387931"/>
          </a:xfrm>
          <a:prstGeom prst="rect">
            <a:avLst/>
          </a:prstGeom>
          <a:noFill/>
          <a:ln>
            <a:noFill/>
          </a:ln>
        </p:spPr>
      </p:pic>
      <p:sp>
        <p:nvSpPr>
          <p:cNvPr id="1565" name="Google Shape;1565;p47"/>
          <p:cNvSpPr txBox="1"/>
          <p:nvPr/>
        </p:nvSpPr>
        <p:spPr>
          <a:xfrm>
            <a:off x="1331837" y="3101516"/>
            <a:ext cx="10024239" cy="1047613"/>
          </a:xfrm>
          <a:prstGeom prst="rect">
            <a:avLst/>
          </a:prstGeom>
          <a:noFill/>
          <a:ln>
            <a:noFill/>
          </a:ln>
        </p:spPr>
        <p:txBody>
          <a:bodyPr anchorCtr="0" anchor="t" bIns="45700" lIns="91425" spcFirstLastPara="1" rIns="91425" wrap="square" tIns="45700">
            <a:noAutofit/>
          </a:bodyPr>
          <a:lstStyle/>
          <a:p>
            <a:pPr indent="0" lvl="0" marL="0" marR="0" rtl="0" algn="l">
              <a:lnSpc>
                <a:spcPct val="114000"/>
              </a:lnSpc>
              <a:spcBef>
                <a:spcPts val="0"/>
              </a:spcBef>
              <a:spcAft>
                <a:spcPts val="0"/>
              </a:spcAft>
              <a:buClr>
                <a:srgbClr val="374151"/>
              </a:buClr>
              <a:buSzPts val="2200"/>
              <a:buFont typeface="Arial"/>
              <a:buNone/>
            </a:pPr>
            <a:r>
              <a:rPr lang="en-US" sz="2200">
                <a:solidFill>
                  <a:srgbClr val="374151"/>
                </a:solidFill>
                <a:latin typeface="Open Sans"/>
                <a:ea typeface="Open Sans"/>
                <a:cs typeface="Open Sans"/>
                <a:sym typeface="Open Sans"/>
              </a:rPr>
              <a:t>Lakehouse architecture aims to combine the best aspects of both data warehouses and data lakes</a:t>
            </a:r>
            <a:r>
              <a:rPr lang="en-US" sz="2200">
                <a:solidFill>
                  <a:srgbClr val="3F3F3F"/>
                </a:solidFill>
                <a:latin typeface="Open Sans"/>
                <a:ea typeface="Open Sans"/>
                <a:cs typeface="Open Sans"/>
                <a:sym typeface="Open Sans"/>
              </a:rPr>
              <a:t>.</a:t>
            </a:r>
            <a:endParaRPr/>
          </a:p>
        </p:txBody>
      </p:sp>
      <p:grpSp>
        <p:nvGrpSpPr>
          <p:cNvPr id="1566" name="Google Shape;1566;p47"/>
          <p:cNvGrpSpPr/>
          <p:nvPr/>
        </p:nvGrpSpPr>
        <p:grpSpPr>
          <a:xfrm>
            <a:off x="751109" y="6628373"/>
            <a:ext cx="10576206" cy="769441"/>
            <a:chOff x="821391" y="7578804"/>
            <a:chExt cx="10576206" cy="769441"/>
          </a:xfrm>
        </p:grpSpPr>
        <p:pic>
          <p:nvPicPr>
            <p:cNvPr descr="A blue and white circle with a white circle&#10;&#10;Description automatically generated with low confidence" id="1567" name="Google Shape;1567;p47"/>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1568" name="Google Shape;1568;p47"/>
            <p:cNvSpPr txBox="1"/>
            <p:nvPr/>
          </p:nvSpPr>
          <p:spPr>
            <a:xfrm>
              <a:off x="1373877" y="7578804"/>
              <a:ext cx="1002372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3F3F3F"/>
                  </a:solidFill>
                  <a:latin typeface="Open Sans"/>
                  <a:ea typeface="Open Sans"/>
                  <a:cs typeface="Open Sans"/>
                  <a:sym typeface="Open Sans"/>
                </a:rPr>
                <a:t>Delta Lake is commonly used in Databricks environments to manage and optimize large-scale data processing workflows.</a:t>
              </a:r>
              <a:endParaRPr/>
            </a:p>
          </p:txBody>
        </p:sp>
      </p:grpSp>
      <p:grpSp>
        <p:nvGrpSpPr>
          <p:cNvPr id="1569" name="Google Shape;1569;p47"/>
          <p:cNvGrpSpPr/>
          <p:nvPr/>
        </p:nvGrpSpPr>
        <p:grpSpPr>
          <a:xfrm>
            <a:off x="751109" y="2107390"/>
            <a:ext cx="11206196" cy="769441"/>
            <a:chOff x="821391" y="7578804"/>
            <a:chExt cx="11206196" cy="769441"/>
          </a:xfrm>
        </p:grpSpPr>
        <p:pic>
          <p:nvPicPr>
            <p:cNvPr descr="A blue and white circle with a white circle&#10;&#10;Description automatically generated with low confidence" id="1570" name="Google Shape;1570;p47"/>
            <p:cNvPicPr preferRelativeResize="0"/>
            <p:nvPr/>
          </p:nvPicPr>
          <p:blipFill rotWithShape="1">
            <a:blip r:embed="rId3">
              <a:alphaModFix/>
            </a:blip>
            <a:srcRect b="0" l="0" r="0" t="0"/>
            <a:stretch/>
          </p:blipFill>
          <p:spPr>
            <a:xfrm>
              <a:off x="821391" y="7602708"/>
              <a:ext cx="388686" cy="387931"/>
            </a:xfrm>
            <a:prstGeom prst="rect">
              <a:avLst/>
            </a:prstGeom>
            <a:noFill/>
            <a:ln>
              <a:noFill/>
            </a:ln>
          </p:spPr>
        </p:pic>
        <p:sp>
          <p:nvSpPr>
            <p:cNvPr id="1571" name="Google Shape;1571;p47"/>
            <p:cNvSpPr txBox="1"/>
            <p:nvPr/>
          </p:nvSpPr>
          <p:spPr>
            <a:xfrm>
              <a:off x="1373876" y="7578804"/>
              <a:ext cx="1065371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200">
                  <a:solidFill>
                    <a:srgbClr val="3F3F3F"/>
                  </a:solidFill>
                  <a:latin typeface="Open Sans"/>
                  <a:ea typeface="Open Sans"/>
                  <a:cs typeface="Open Sans"/>
                  <a:sym typeface="Open Sans"/>
                </a:rPr>
                <a:t>Data warehouse acts as </a:t>
              </a:r>
              <a:r>
                <a:rPr b="0" i="0" lang="en-US" sz="2200" u="none" cap="none" strike="noStrike">
                  <a:solidFill>
                    <a:srgbClr val="3F3F3F"/>
                  </a:solidFill>
                  <a:latin typeface="Open Sans"/>
                  <a:ea typeface="Open Sans"/>
                  <a:cs typeface="Open Sans"/>
                  <a:sym typeface="Open Sans"/>
                </a:rPr>
                <a:t>central repositories that store structured data. </a:t>
              </a:r>
              <a:r>
                <a:rPr lang="en-US" sz="2200">
                  <a:solidFill>
                    <a:srgbClr val="3F3F3F"/>
                  </a:solidFill>
                  <a:latin typeface="Open Sans"/>
                  <a:ea typeface="Open Sans"/>
                  <a:cs typeface="Open Sans"/>
                  <a:sym typeface="Open Sans"/>
                </a:rPr>
                <a:t>Data Lake serves as storage space for both unprocessed and organized data.</a:t>
              </a:r>
              <a:endParaRPr sz="2200">
                <a:solidFill>
                  <a:srgbClr val="3F3F3F"/>
                </a:solidFill>
                <a:latin typeface="Open Sans"/>
                <a:ea typeface="Open Sans"/>
                <a:cs typeface="Open Sans"/>
                <a:sym typeface="Open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49"/>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Unified platform</a:t>
            </a:r>
            <a:endParaRPr/>
          </a:p>
        </p:txBody>
      </p:sp>
      <p:sp>
        <p:nvSpPr>
          <p:cNvPr id="1581" name="Google Shape;1581;p49"/>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Schema evolution</a:t>
            </a:r>
            <a:endParaRPr/>
          </a:p>
        </p:txBody>
      </p:sp>
      <p:sp>
        <p:nvSpPr>
          <p:cNvPr id="1582" name="Google Shape;1582;p49"/>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Query performance</a:t>
            </a:r>
            <a:endParaRPr/>
          </a:p>
          <a:p>
            <a:pPr indent="0" lvl="0" marL="0" rtl="0" algn="l">
              <a:lnSpc>
                <a:spcPct val="114000"/>
              </a:lnSpc>
              <a:spcBef>
                <a:spcPts val="0"/>
              </a:spcBef>
              <a:spcAft>
                <a:spcPts val="0"/>
              </a:spcAft>
              <a:buClr>
                <a:srgbClr val="3F3F3F"/>
              </a:buClr>
              <a:buSzPts val="2000"/>
              <a:buNone/>
            </a:pPr>
            <a:r>
              <a:t/>
            </a:r>
            <a:endParaRPr/>
          </a:p>
        </p:txBody>
      </p:sp>
      <p:sp>
        <p:nvSpPr>
          <p:cNvPr id="1583" name="Google Shape;1583;p49"/>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Data governance</a:t>
            </a:r>
            <a:endParaRPr/>
          </a:p>
        </p:txBody>
      </p:sp>
      <p:sp>
        <p:nvSpPr>
          <p:cNvPr id="1584" name="Google Shape;1584;p49"/>
          <p:cNvSpPr txBox="1"/>
          <p:nvPr>
            <p:ph idx="5"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latin typeface="Open Sans"/>
                <a:ea typeface="Open Sans"/>
                <a:cs typeface="Open Sans"/>
                <a:sym typeface="Open Sans"/>
              </a:rPr>
              <a:t>Which data warehouse feature provides a reliable and consistent environment and offers security and compliance across diverse data types and sources?</a:t>
            </a:r>
            <a:endParaRPr/>
          </a:p>
        </p:txBody>
      </p:sp>
      <p:sp>
        <p:nvSpPr>
          <p:cNvPr id="1585" name="Google Shape;1585;p49"/>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50"/>
          <p:cNvSpPr txBox="1"/>
          <p:nvPr>
            <p:ph idx="1" type="body"/>
          </p:nvPr>
        </p:nvSpPr>
        <p:spPr>
          <a:xfrm>
            <a:off x="3251201" y="7277661"/>
            <a:ext cx="8834438" cy="5842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24F93"/>
              </a:buClr>
              <a:buSzPts val="2000"/>
              <a:buNone/>
            </a:pPr>
            <a:r>
              <a:rPr lang="en-US"/>
              <a:t>D</a:t>
            </a:r>
            <a:endParaRPr/>
          </a:p>
        </p:txBody>
      </p:sp>
      <p:sp>
        <p:nvSpPr>
          <p:cNvPr id="1592" name="Google Shape;1592;p50"/>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Clr>
                <a:srgbClr val="3F3F3F"/>
              </a:buClr>
              <a:buSzPts val="2000"/>
              <a:buNone/>
            </a:pPr>
            <a:r>
              <a:rPr lang="en-US"/>
              <a:t>Data governance plays a crucial role in providing a reliable environment. It establishes policies for data quality, security, and compliance, ensuring that data is managed in a standardized and controlled manner.</a:t>
            </a:r>
            <a:endParaRPr/>
          </a:p>
        </p:txBody>
      </p:sp>
      <p:sp>
        <p:nvSpPr>
          <p:cNvPr id="1593" name="Google Shape;1593;p50"/>
          <p:cNvSpPr txBox="1"/>
          <p:nvPr>
            <p:ph idx="3"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Data governance</a:t>
            </a:r>
            <a:endParaRPr/>
          </a:p>
        </p:txBody>
      </p:sp>
      <p:sp>
        <p:nvSpPr>
          <p:cNvPr id="1594" name="Google Shape;1594;p50"/>
          <p:cNvSpPr txBox="1"/>
          <p:nvPr>
            <p:ph idx="4"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Query performance</a:t>
            </a:r>
            <a:endParaRPr/>
          </a:p>
        </p:txBody>
      </p:sp>
      <p:sp>
        <p:nvSpPr>
          <p:cNvPr id="1595" name="Google Shape;1595;p50"/>
          <p:cNvSpPr txBox="1"/>
          <p:nvPr>
            <p:ph idx="5" type="body"/>
          </p:nvPr>
        </p:nvSpPr>
        <p:spPr>
          <a:xfrm>
            <a:off x="2334566" y="3626469"/>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Schema evolution</a:t>
            </a:r>
            <a:endParaRPr/>
          </a:p>
        </p:txBody>
      </p:sp>
      <p:sp>
        <p:nvSpPr>
          <p:cNvPr id="1596" name="Google Shape;1596;p50"/>
          <p:cNvSpPr txBox="1"/>
          <p:nvPr>
            <p:ph idx="6"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Unified platform</a:t>
            </a:r>
            <a:endParaRPr/>
          </a:p>
        </p:txBody>
      </p:sp>
      <p:sp>
        <p:nvSpPr>
          <p:cNvPr id="1597" name="Google Shape;1597;p50"/>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latin typeface="Open Sans"/>
                <a:ea typeface="Open Sans"/>
                <a:cs typeface="Open Sans"/>
                <a:sym typeface="Open Sans"/>
              </a:rPr>
              <a:t>Which data warehouse feature provides a reliable and consistent environment and offers security and compliance across diverse data types and sources?</a:t>
            </a:r>
            <a:endParaRPr/>
          </a:p>
        </p:txBody>
      </p:sp>
      <p:sp>
        <p:nvSpPr>
          <p:cNvPr id="1598" name="Google Shape;1598;p50"/>
          <p:cNvSpPr txBox="1"/>
          <p:nvPr>
            <p:ph idx="8" type="body"/>
          </p:nvPr>
        </p:nvSpPr>
        <p:spPr>
          <a:xfrm>
            <a:off x="156210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Data Warehouses</a:t>
            </a:r>
            <a:endParaRPr/>
          </a:p>
        </p:txBody>
      </p:sp>
      <p:sp>
        <p:nvSpPr>
          <p:cNvPr id="418" name="Google Shape;418;p6"/>
          <p:cNvSpPr/>
          <p:nvPr/>
        </p:nvSpPr>
        <p:spPr>
          <a:xfrm>
            <a:off x="6206028" y="816324"/>
            <a:ext cx="4174689" cy="47276"/>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19" name="Google Shape;419;p6"/>
          <p:cNvSpPr txBox="1"/>
          <p:nvPr/>
        </p:nvSpPr>
        <p:spPr>
          <a:xfrm>
            <a:off x="1951486" y="1253983"/>
            <a:ext cx="12450314"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3F3F3F"/>
              </a:buClr>
              <a:buSzPts val="2800"/>
              <a:buFont typeface="Arial"/>
              <a:buNone/>
            </a:pPr>
            <a:r>
              <a:rPr lang="en-US" sz="2200">
                <a:solidFill>
                  <a:srgbClr val="3F3F3F"/>
                </a:solidFill>
                <a:latin typeface="Open Sans"/>
                <a:ea typeface="Open Sans"/>
                <a:cs typeface="Open Sans"/>
                <a:sym typeface="Open Sans"/>
              </a:rPr>
              <a:t>They</a:t>
            </a:r>
            <a:r>
              <a:rPr b="0" i="0" lang="en-US" sz="2200" u="none" cap="none" strike="noStrike">
                <a:solidFill>
                  <a:srgbClr val="3F3F3F"/>
                </a:solidFill>
                <a:latin typeface="Open Sans"/>
                <a:ea typeface="Open Sans"/>
                <a:cs typeface="Open Sans"/>
                <a:sym typeface="Open Sans"/>
              </a:rPr>
              <a:t> </a:t>
            </a:r>
            <a:r>
              <a:rPr lang="en-US" sz="2200">
                <a:solidFill>
                  <a:srgbClr val="3F3F3F"/>
                </a:solidFill>
                <a:latin typeface="Open Sans"/>
                <a:ea typeface="Open Sans"/>
                <a:cs typeface="Open Sans"/>
                <a:sym typeface="Open Sans"/>
              </a:rPr>
              <a:t>act as</a:t>
            </a:r>
            <a:r>
              <a:rPr b="0" i="0" lang="en-US" sz="2200" u="none" cap="none" strike="noStrike">
                <a:solidFill>
                  <a:srgbClr val="3F3F3F"/>
                </a:solidFill>
                <a:latin typeface="Open Sans"/>
                <a:ea typeface="Open Sans"/>
                <a:cs typeface="Open Sans"/>
                <a:sym typeface="Open Sans"/>
              </a:rPr>
              <a:t> central repositories that store structured data from different sources</a:t>
            </a:r>
            <a:r>
              <a:rPr lang="en-US" sz="2200">
                <a:solidFill>
                  <a:srgbClr val="3F3F3F"/>
                </a:solidFill>
                <a:latin typeface="Open Sans"/>
                <a:ea typeface="Open Sans"/>
                <a:cs typeface="Open Sans"/>
                <a:sym typeface="Open Sans"/>
              </a:rPr>
              <a:t>.</a:t>
            </a:r>
            <a:endParaRPr b="0" i="0" sz="2200" u="none" cap="none" strike="noStrike">
              <a:solidFill>
                <a:srgbClr val="3F3F3F"/>
              </a:solidFill>
              <a:latin typeface="Open Sans"/>
              <a:ea typeface="Open Sans"/>
              <a:cs typeface="Open Sans"/>
              <a:sym typeface="Open Sans"/>
            </a:endParaRPr>
          </a:p>
        </p:txBody>
      </p:sp>
      <p:sp>
        <p:nvSpPr>
          <p:cNvPr id="420" name="Google Shape;420;p6"/>
          <p:cNvSpPr/>
          <p:nvPr/>
        </p:nvSpPr>
        <p:spPr>
          <a:xfrm>
            <a:off x="4313042" y="7179211"/>
            <a:ext cx="7964508" cy="820224"/>
          </a:xfrm>
          <a:prstGeom prst="roundRect">
            <a:avLst>
              <a:gd fmla="val 16667" name="adj"/>
            </a:avLst>
          </a:prstGeom>
          <a:noFill/>
          <a:ln cap="flat" cmpd="sng" w="285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21" name="Google Shape;421;p6"/>
          <p:cNvSpPr txBox="1"/>
          <p:nvPr/>
        </p:nvSpPr>
        <p:spPr>
          <a:xfrm>
            <a:off x="4313042" y="7357837"/>
            <a:ext cx="796450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200" u="none" cap="none" strike="noStrike">
                <a:solidFill>
                  <a:srgbClr val="3F3F3F"/>
                </a:solidFill>
                <a:latin typeface="Open Sans"/>
                <a:ea typeface="Open Sans"/>
                <a:cs typeface="Open Sans"/>
                <a:sym typeface="Open Sans"/>
              </a:rPr>
              <a:t>They are </a:t>
            </a:r>
            <a:r>
              <a:rPr lang="en-US" sz="2200">
                <a:solidFill>
                  <a:srgbClr val="3F3F3F"/>
                </a:solidFill>
                <a:latin typeface="Open Sans"/>
                <a:ea typeface="Open Sans"/>
                <a:cs typeface="Open Sans"/>
                <a:sym typeface="Open Sans"/>
              </a:rPr>
              <a:t>specially designed </a:t>
            </a:r>
            <a:r>
              <a:rPr b="0" i="0" lang="en-US" sz="2200" u="none" cap="none" strike="noStrike">
                <a:solidFill>
                  <a:srgbClr val="3F3F3F"/>
                </a:solidFill>
                <a:latin typeface="Open Sans"/>
                <a:ea typeface="Open Sans"/>
                <a:cs typeface="Open Sans"/>
                <a:sym typeface="Open Sans"/>
              </a:rPr>
              <a:t>for data querying and analysis.​</a:t>
            </a:r>
            <a:endParaRPr sz="2200">
              <a:solidFill>
                <a:srgbClr val="3F3F3F"/>
              </a:solidFill>
              <a:latin typeface="Open Sans"/>
              <a:ea typeface="Open Sans"/>
              <a:cs typeface="Open Sans"/>
              <a:sym typeface="Open Sans"/>
            </a:endParaRPr>
          </a:p>
        </p:txBody>
      </p:sp>
      <p:pic>
        <p:nvPicPr>
          <p:cNvPr id="422" name="Google Shape;422;p6"/>
          <p:cNvPicPr preferRelativeResize="0"/>
          <p:nvPr/>
        </p:nvPicPr>
        <p:blipFill rotWithShape="1">
          <a:blip r:embed="rId3">
            <a:alphaModFix/>
          </a:blip>
          <a:srcRect b="0" l="0" r="0" t="0"/>
          <a:stretch/>
        </p:blipFill>
        <p:spPr>
          <a:xfrm>
            <a:off x="6107001" y="2689755"/>
            <a:ext cx="4041998" cy="4069433"/>
          </a:xfrm>
          <a:prstGeom prst="roundRect">
            <a:avLst>
              <a:gd fmla="val 11475" name="adj"/>
            </a:avLst>
          </a:prstGeom>
          <a:noFill/>
          <a:ln>
            <a:noFill/>
          </a:ln>
        </p:spPr>
      </p:pic>
      <p:sp>
        <p:nvSpPr>
          <p:cNvPr id="423" name="Google Shape;423;p6"/>
          <p:cNvSpPr/>
          <p:nvPr/>
        </p:nvSpPr>
        <p:spPr>
          <a:xfrm>
            <a:off x="6197600" y="816324"/>
            <a:ext cx="387961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51"/>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A complete data restructuring is necessary for any alternations to the schema.   </a:t>
            </a:r>
            <a:endParaRPr/>
          </a:p>
          <a:p>
            <a:pPr indent="0" lvl="0" marL="0" rtl="0" algn="l">
              <a:lnSpc>
                <a:spcPct val="114000"/>
              </a:lnSpc>
              <a:spcBef>
                <a:spcPts val="0"/>
              </a:spcBef>
              <a:spcAft>
                <a:spcPts val="0"/>
              </a:spcAft>
              <a:buClr>
                <a:srgbClr val="3F3F3F"/>
              </a:buClr>
              <a:buSzPts val="2000"/>
              <a:buNone/>
            </a:pPr>
            <a:r>
              <a:t/>
            </a:r>
            <a:endParaRPr/>
          </a:p>
          <a:p>
            <a:pPr indent="0" lvl="0" marL="0" rtl="0" algn="l">
              <a:lnSpc>
                <a:spcPct val="114000"/>
              </a:lnSpc>
              <a:spcBef>
                <a:spcPts val="0"/>
              </a:spcBef>
              <a:spcAft>
                <a:spcPts val="0"/>
              </a:spcAft>
              <a:buClr>
                <a:srgbClr val="3F3F3F"/>
              </a:buClr>
              <a:buSzPts val="2000"/>
              <a:buNone/>
            </a:pPr>
            <a:r>
              <a:t/>
            </a:r>
            <a:endParaRPr/>
          </a:p>
        </p:txBody>
      </p:sp>
      <p:sp>
        <p:nvSpPr>
          <p:cNvPr id="1605" name="Google Shape;1605;p51"/>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supports only a schema-on-write approach.</a:t>
            </a:r>
            <a:endParaRPr/>
          </a:p>
        </p:txBody>
      </p:sp>
      <p:sp>
        <p:nvSpPr>
          <p:cNvPr id="1606" name="Google Shape;1606;p51"/>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provides schema flexibility to accommodate evolving data and diverse data types.</a:t>
            </a:r>
            <a:endParaRPr/>
          </a:p>
        </p:txBody>
      </p:sp>
      <p:sp>
        <p:nvSpPr>
          <p:cNvPr id="1607" name="Google Shape;1607;p51"/>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prohibits evolutionary changes to the schema, ensuring data stability. </a:t>
            </a:r>
            <a:endParaRPr/>
          </a:p>
        </p:txBody>
      </p:sp>
      <p:sp>
        <p:nvSpPr>
          <p:cNvPr id="1608" name="Google Shape;1608;p51"/>
          <p:cNvSpPr txBox="1"/>
          <p:nvPr>
            <p:ph idx="5" type="body"/>
          </p:nvPr>
        </p:nvSpPr>
        <p:spPr>
          <a:xfrm>
            <a:off x="2967015" y="580287"/>
            <a:ext cx="12069785"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What benefit does Lakehouse architecture provide for the management of data schemas?</a:t>
            </a:r>
            <a:endParaRPr/>
          </a:p>
        </p:txBody>
      </p:sp>
      <p:sp>
        <p:nvSpPr>
          <p:cNvPr id="1609" name="Google Shape;1609;p51"/>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2"/>
          <p:cNvSpPr txBox="1"/>
          <p:nvPr>
            <p:ph idx="1" type="body"/>
          </p:nvPr>
        </p:nvSpPr>
        <p:spPr>
          <a:xfrm>
            <a:off x="3251201" y="7277661"/>
            <a:ext cx="8834438" cy="5842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24F93"/>
              </a:buClr>
              <a:buSzPts val="2000"/>
              <a:buNone/>
            </a:pPr>
            <a:r>
              <a:rPr lang="en-US"/>
              <a:t>C</a:t>
            </a:r>
            <a:endParaRPr/>
          </a:p>
        </p:txBody>
      </p:sp>
      <p:sp>
        <p:nvSpPr>
          <p:cNvPr id="1615" name="Google Shape;1615;p52"/>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Clr>
                <a:srgbClr val="3F3F3F"/>
              </a:buClr>
              <a:buSzPts val="2000"/>
              <a:buNone/>
            </a:pPr>
            <a:r>
              <a:rPr lang="en-US"/>
              <a:t>Lakehouse architecture allows for both schema-on-write and schema-on-read approaches, making it adaptable to changing data requirements without needing a complete overhaul of the existing data structure.</a:t>
            </a:r>
            <a:endParaRPr/>
          </a:p>
        </p:txBody>
      </p:sp>
      <p:sp>
        <p:nvSpPr>
          <p:cNvPr id="1616" name="Google Shape;1616;p52"/>
          <p:cNvSpPr txBox="1"/>
          <p:nvPr>
            <p:ph idx="3"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prohibits evolutionary changes to the schema, ensuring data stability. </a:t>
            </a:r>
            <a:endParaRPr/>
          </a:p>
          <a:p>
            <a:pPr indent="0" lvl="0" marL="0" rtl="0" algn="l">
              <a:lnSpc>
                <a:spcPct val="114000"/>
              </a:lnSpc>
              <a:spcBef>
                <a:spcPts val="0"/>
              </a:spcBef>
              <a:spcAft>
                <a:spcPts val="0"/>
              </a:spcAft>
              <a:buClr>
                <a:srgbClr val="3F3F3F"/>
              </a:buClr>
              <a:buSzPts val="2000"/>
              <a:buNone/>
            </a:pPr>
            <a:r>
              <a:t/>
            </a:r>
            <a:endParaRPr/>
          </a:p>
        </p:txBody>
      </p:sp>
      <p:sp>
        <p:nvSpPr>
          <p:cNvPr id="1617" name="Google Shape;1617;p52"/>
          <p:cNvSpPr txBox="1"/>
          <p:nvPr>
            <p:ph idx="4"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provides schema flexibility to accommodate evolving data and diverse data types.</a:t>
            </a:r>
            <a:endParaRPr/>
          </a:p>
        </p:txBody>
      </p:sp>
      <p:sp>
        <p:nvSpPr>
          <p:cNvPr id="1618" name="Google Shape;1618;p52"/>
          <p:cNvSpPr txBox="1"/>
          <p:nvPr>
            <p:ph idx="5"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It supports only a schema-on-write approach.</a:t>
            </a:r>
            <a:endParaRPr/>
          </a:p>
        </p:txBody>
      </p:sp>
      <p:sp>
        <p:nvSpPr>
          <p:cNvPr id="1619" name="Google Shape;1619;p52"/>
          <p:cNvSpPr txBox="1"/>
          <p:nvPr>
            <p:ph idx="6"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latin typeface="Open Sans"/>
                <a:ea typeface="Open Sans"/>
                <a:cs typeface="Open Sans"/>
                <a:sym typeface="Open Sans"/>
              </a:rPr>
              <a:t>A complete data restructuring is necessary for any alternations to the schema.   </a:t>
            </a:r>
            <a:endParaRPr/>
          </a:p>
          <a:p>
            <a:pPr indent="0" lvl="0" marL="0" rtl="0" algn="l">
              <a:lnSpc>
                <a:spcPct val="114000"/>
              </a:lnSpc>
              <a:spcBef>
                <a:spcPts val="0"/>
              </a:spcBef>
              <a:spcAft>
                <a:spcPts val="0"/>
              </a:spcAft>
              <a:buClr>
                <a:srgbClr val="3F3F3F"/>
              </a:buClr>
              <a:buSzPts val="2000"/>
              <a:buNone/>
            </a:pPr>
            <a:r>
              <a:t/>
            </a:r>
            <a:endParaRPr/>
          </a:p>
        </p:txBody>
      </p:sp>
      <p:sp>
        <p:nvSpPr>
          <p:cNvPr id="1620" name="Google Shape;1620;p52"/>
          <p:cNvSpPr txBox="1"/>
          <p:nvPr>
            <p:ph idx="7" type="body"/>
          </p:nvPr>
        </p:nvSpPr>
        <p:spPr>
          <a:xfrm>
            <a:off x="2967016" y="580287"/>
            <a:ext cx="12137518"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What benefit does Lakehouse architecture provide for the management of data schemas?</a:t>
            </a:r>
            <a:endParaRPr/>
          </a:p>
        </p:txBody>
      </p:sp>
      <p:sp>
        <p:nvSpPr>
          <p:cNvPr id="1621" name="Google Shape;1621;p52"/>
          <p:cNvSpPr txBox="1"/>
          <p:nvPr>
            <p:ph idx="8" type="body"/>
          </p:nvPr>
        </p:nvSpPr>
        <p:spPr>
          <a:xfrm>
            <a:off x="156210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53"/>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Notebooks in Databricks cannot access DBFS directly and require special permissions.</a:t>
            </a:r>
            <a:endParaRPr/>
          </a:p>
        </p:txBody>
      </p:sp>
      <p:sp>
        <p:nvSpPr>
          <p:cNvPr id="1627" name="Google Shape;1627;p53"/>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Clusters within a Databricks workspace have shared access to DBFS, allowing for collaborative file usage and analysis.</a:t>
            </a:r>
            <a:endParaRPr/>
          </a:p>
        </p:txBody>
      </p:sp>
      <p:sp>
        <p:nvSpPr>
          <p:cNvPr id="1628" name="Google Shape;1628;p53"/>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Notebooks have no utility to manage files within DBFS, and file operations can only be conducted through the Databricks workspace UI.</a:t>
            </a:r>
            <a:endParaRPr/>
          </a:p>
        </p:txBody>
      </p:sp>
      <p:sp>
        <p:nvSpPr>
          <p:cNvPr id="1629" name="Google Shape;1629;p53"/>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Clusters cannot mount external storage to DBFS and require direct integration with cloud object storage.</a:t>
            </a:r>
            <a:endParaRPr/>
          </a:p>
        </p:txBody>
      </p:sp>
      <p:sp>
        <p:nvSpPr>
          <p:cNvPr id="1630" name="Google Shape;1630;p53"/>
          <p:cNvSpPr txBox="1"/>
          <p:nvPr>
            <p:ph idx="5"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In context of Databricks, which of the following statements describes notebooks and clusters?</a:t>
            </a:r>
            <a:endParaRPr/>
          </a:p>
        </p:txBody>
      </p:sp>
      <p:sp>
        <p:nvSpPr>
          <p:cNvPr id="1631" name="Google Shape;1631;p53"/>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54"/>
          <p:cNvSpPr txBox="1"/>
          <p:nvPr>
            <p:ph idx="1" type="body"/>
          </p:nvPr>
        </p:nvSpPr>
        <p:spPr>
          <a:xfrm>
            <a:off x="3251201" y="7277661"/>
            <a:ext cx="8834438" cy="5842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24F93"/>
              </a:buClr>
              <a:buSzPts val="2000"/>
              <a:buNone/>
            </a:pPr>
            <a:r>
              <a:rPr lang="en-US"/>
              <a:t>B</a:t>
            </a:r>
            <a:endParaRPr/>
          </a:p>
        </p:txBody>
      </p:sp>
      <p:sp>
        <p:nvSpPr>
          <p:cNvPr id="1638" name="Google Shape;1638;p54"/>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DBFS is accessible through notebooks, jobs, and clusters in a Databricks workspace, which implies shared access for collaborative purposes.</a:t>
            </a:r>
            <a:endParaRPr/>
          </a:p>
        </p:txBody>
      </p:sp>
      <p:sp>
        <p:nvSpPr>
          <p:cNvPr id="1639" name="Google Shape;1639;p54"/>
          <p:cNvSpPr txBox="1"/>
          <p:nvPr>
            <p:ph idx="3"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Clusters cannot mount external storage to DBFS and require direct integration with cloud object storage.</a:t>
            </a:r>
            <a:endParaRPr/>
          </a:p>
        </p:txBody>
      </p:sp>
      <p:sp>
        <p:nvSpPr>
          <p:cNvPr id="1640" name="Google Shape;1640;p54"/>
          <p:cNvSpPr txBox="1"/>
          <p:nvPr>
            <p:ph idx="4"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Notebooks have no utility to manage files within DBFS, and file operations can only be conducted through the Databricks workspace UI.</a:t>
            </a:r>
            <a:endParaRPr/>
          </a:p>
        </p:txBody>
      </p:sp>
      <p:sp>
        <p:nvSpPr>
          <p:cNvPr id="1641" name="Google Shape;1641;p54"/>
          <p:cNvSpPr txBox="1"/>
          <p:nvPr>
            <p:ph idx="5"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Clusters within a Databricks workspace have shared access to DBFS, allowing for collaborative file usage and analysis.</a:t>
            </a:r>
            <a:endParaRPr/>
          </a:p>
        </p:txBody>
      </p:sp>
      <p:sp>
        <p:nvSpPr>
          <p:cNvPr id="1642" name="Google Shape;1642;p54"/>
          <p:cNvSpPr txBox="1"/>
          <p:nvPr>
            <p:ph idx="6"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Notebooks in Databricks cannot access DBFS directly and require special permissions.</a:t>
            </a:r>
            <a:endParaRPr/>
          </a:p>
        </p:txBody>
      </p:sp>
      <p:sp>
        <p:nvSpPr>
          <p:cNvPr id="1643" name="Google Shape;1643;p54"/>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In context of Databricks, which of the following statements describes notebooks and clusters?</a:t>
            </a:r>
            <a:endParaRPr/>
          </a:p>
        </p:txBody>
      </p:sp>
      <p:sp>
        <p:nvSpPr>
          <p:cNvPr id="1644" name="Google Shape;1644;p54"/>
          <p:cNvSpPr txBox="1"/>
          <p:nvPr>
            <p:ph idx="8" type="body"/>
          </p:nvPr>
        </p:nvSpPr>
        <p:spPr>
          <a:xfrm>
            <a:off x="156210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55"/>
          <p:cNvSpPr txBox="1"/>
          <p:nvPr>
            <p:ph idx="1"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DBFS uses cloud object storage as the underlying storage layer.</a:t>
            </a:r>
            <a:endParaRPr/>
          </a:p>
        </p:txBody>
      </p:sp>
      <p:sp>
        <p:nvSpPr>
          <p:cNvPr id="1650" name="Google Shape;1650;p55"/>
          <p:cNvSpPr txBox="1"/>
          <p:nvPr>
            <p:ph idx="2"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The dbfs:/mnt directory is typically used for mounting external storage.</a:t>
            </a:r>
            <a:endParaRPr/>
          </a:p>
        </p:txBody>
      </p:sp>
      <p:sp>
        <p:nvSpPr>
          <p:cNvPr id="1651" name="Google Shape;1651;p55"/>
          <p:cNvSpPr txBox="1"/>
          <p:nvPr>
            <p:ph idx="3"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The dbfs:/FileStore directory is reserved exclusively for system files and configurations.</a:t>
            </a:r>
            <a:endParaRPr/>
          </a:p>
        </p:txBody>
      </p:sp>
      <p:sp>
        <p:nvSpPr>
          <p:cNvPr id="1652" name="Google Shape;1652;p55"/>
          <p:cNvSpPr txBox="1"/>
          <p:nvPr>
            <p:ph idx="4"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DBFS does not support file operations through %fs commands in notebooks and jobs</a:t>
            </a:r>
            <a:endParaRPr/>
          </a:p>
        </p:txBody>
      </p:sp>
      <p:sp>
        <p:nvSpPr>
          <p:cNvPr id="1653" name="Google Shape;1653;p55"/>
          <p:cNvSpPr txBox="1"/>
          <p:nvPr>
            <p:ph idx="5"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Which of the following statements correctly reflects the features of the Databricks File System (DBFS)?</a:t>
            </a:r>
            <a:endParaRPr/>
          </a:p>
        </p:txBody>
      </p:sp>
      <p:sp>
        <p:nvSpPr>
          <p:cNvPr id="1654" name="Google Shape;1654;p55"/>
          <p:cNvSpPr txBox="1"/>
          <p:nvPr>
            <p:ph idx="6"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6"/>
          <p:cNvSpPr txBox="1"/>
          <p:nvPr>
            <p:ph idx="1" type="body"/>
          </p:nvPr>
        </p:nvSpPr>
        <p:spPr>
          <a:xfrm>
            <a:off x="3675105" y="7277661"/>
            <a:ext cx="8601033" cy="5842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24F93"/>
              </a:buClr>
              <a:buSzPts val="2000"/>
              <a:buNone/>
            </a:pPr>
            <a:r>
              <a:rPr lang="en-US">
                <a:latin typeface="Open Sans"/>
                <a:ea typeface="Open Sans"/>
                <a:cs typeface="Open Sans"/>
                <a:sym typeface="Open Sans"/>
              </a:rPr>
              <a:t>A and B</a:t>
            </a:r>
            <a:endParaRPr/>
          </a:p>
        </p:txBody>
      </p:sp>
      <p:sp>
        <p:nvSpPr>
          <p:cNvPr id="1661" name="Google Shape;1661;p56"/>
          <p:cNvSpPr txBox="1"/>
          <p:nvPr>
            <p:ph idx="2" type="body"/>
          </p:nvPr>
        </p:nvSpPr>
        <p:spPr>
          <a:xfrm>
            <a:off x="669925" y="7935913"/>
            <a:ext cx="13095288" cy="1004887"/>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4000"/>
              </a:lnSpc>
              <a:spcBef>
                <a:spcPts val="0"/>
              </a:spcBef>
              <a:spcAft>
                <a:spcPts val="0"/>
              </a:spcAft>
              <a:buClr>
                <a:srgbClr val="3F3F3F"/>
              </a:buClr>
              <a:buSzPct val="100000"/>
              <a:buNone/>
            </a:pPr>
            <a:r>
              <a:rPr lang="en-US"/>
              <a:t>DBFS integrates with cloud object storage, and in Azure Databricks, it uses Azure Blob Storage. The dbfs:/mnt directory is often used when mounting external storage to DBFS, and dbfs:/FileStore directory is reserved exclusively for system files and configurations.</a:t>
            </a:r>
            <a:endParaRPr/>
          </a:p>
        </p:txBody>
      </p:sp>
      <p:sp>
        <p:nvSpPr>
          <p:cNvPr id="1662" name="Google Shape;1662;p56"/>
          <p:cNvSpPr txBox="1"/>
          <p:nvPr>
            <p:ph idx="3" type="body"/>
          </p:nvPr>
        </p:nvSpPr>
        <p:spPr>
          <a:xfrm>
            <a:off x="2330450" y="2698180"/>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DBFS uses cloud object storage as the underlying storage layer.</a:t>
            </a:r>
            <a:endParaRPr/>
          </a:p>
          <a:p>
            <a:pPr indent="0" lvl="0" marL="0" rtl="0" algn="l">
              <a:lnSpc>
                <a:spcPct val="114000"/>
              </a:lnSpc>
              <a:spcBef>
                <a:spcPts val="0"/>
              </a:spcBef>
              <a:spcAft>
                <a:spcPts val="0"/>
              </a:spcAft>
              <a:buClr>
                <a:srgbClr val="3F3F3F"/>
              </a:buClr>
              <a:buSzPts val="2000"/>
              <a:buNone/>
            </a:pPr>
            <a:r>
              <a:t/>
            </a:r>
            <a:endParaRPr/>
          </a:p>
        </p:txBody>
      </p:sp>
      <p:sp>
        <p:nvSpPr>
          <p:cNvPr id="1663" name="Google Shape;1663;p56"/>
          <p:cNvSpPr txBox="1"/>
          <p:nvPr>
            <p:ph idx="4" type="body"/>
          </p:nvPr>
        </p:nvSpPr>
        <p:spPr>
          <a:xfrm>
            <a:off x="2334566" y="3629064"/>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The dbfs:/mnt directory is typically used for mounting external storage.</a:t>
            </a:r>
            <a:endParaRPr/>
          </a:p>
          <a:p>
            <a:pPr indent="0" lvl="0" marL="0" rtl="0" algn="l">
              <a:lnSpc>
                <a:spcPct val="114000"/>
              </a:lnSpc>
              <a:spcBef>
                <a:spcPts val="0"/>
              </a:spcBef>
              <a:spcAft>
                <a:spcPts val="0"/>
              </a:spcAft>
              <a:buClr>
                <a:srgbClr val="3F3F3F"/>
              </a:buClr>
              <a:buSzPts val="2000"/>
              <a:buNone/>
            </a:pPr>
            <a:r>
              <a:t/>
            </a:r>
            <a:endParaRPr/>
          </a:p>
        </p:txBody>
      </p:sp>
      <p:sp>
        <p:nvSpPr>
          <p:cNvPr id="1664" name="Google Shape;1664;p56"/>
          <p:cNvSpPr txBox="1"/>
          <p:nvPr>
            <p:ph idx="5" type="body"/>
          </p:nvPr>
        </p:nvSpPr>
        <p:spPr>
          <a:xfrm>
            <a:off x="2334566" y="4568181"/>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The dbfs:/FileStore directory is reserved exclusively for system files and configurations.</a:t>
            </a:r>
            <a:endParaRPr/>
          </a:p>
          <a:p>
            <a:pPr indent="0" lvl="0" marL="0" rtl="0" algn="l">
              <a:lnSpc>
                <a:spcPct val="114000"/>
              </a:lnSpc>
              <a:spcBef>
                <a:spcPts val="0"/>
              </a:spcBef>
              <a:spcAft>
                <a:spcPts val="0"/>
              </a:spcAft>
              <a:buClr>
                <a:srgbClr val="3F3F3F"/>
              </a:buClr>
              <a:buSzPts val="2000"/>
              <a:buNone/>
            </a:pPr>
            <a:r>
              <a:t/>
            </a:r>
            <a:endParaRPr/>
          </a:p>
        </p:txBody>
      </p:sp>
      <p:sp>
        <p:nvSpPr>
          <p:cNvPr id="1665" name="Google Shape;1665;p56"/>
          <p:cNvSpPr txBox="1"/>
          <p:nvPr>
            <p:ph idx="6" type="body"/>
          </p:nvPr>
        </p:nvSpPr>
        <p:spPr>
          <a:xfrm>
            <a:off x="2338682" y="5511422"/>
            <a:ext cx="11250613" cy="8366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3F3F3F"/>
              </a:buClr>
              <a:buSzPts val="2000"/>
              <a:buNone/>
            </a:pPr>
            <a:r>
              <a:rPr lang="en-US"/>
              <a:t>DBFS does not support file operations through %fs commands in notebooks and jobs.</a:t>
            </a:r>
            <a:endParaRPr/>
          </a:p>
          <a:p>
            <a:pPr indent="0" lvl="0" marL="0" rtl="0" algn="l">
              <a:lnSpc>
                <a:spcPct val="114000"/>
              </a:lnSpc>
              <a:spcBef>
                <a:spcPts val="0"/>
              </a:spcBef>
              <a:spcAft>
                <a:spcPts val="0"/>
              </a:spcAft>
              <a:buClr>
                <a:srgbClr val="3F3F3F"/>
              </a:buClr>
              <a:buSzPts val="2000"/>
              <a:buNone/>
            </a:pPr>
            <a:r>
              <a:t/>
            </a:r>
            <a:endParaRPr/>
          </a:p>
        </p:txBody>
      </p:sp>
      <p:sp>
        <p:nvSpPr>
          <p:cNvPr id="1666" name="Google Shape;1666;p56"/>
          <p:cNvSpPr txBox="1"/>
          <p:nvPr>
            <p:ph idx="7" type="body"/>
          </p:nvPr>
        </p:nvSpPr>
        <p:spPr>
          <a:xfrm>
            <a:off x="2967015" y="580287"/>
            <a:ext cx="12401573" cy="144700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3F3F3F"/>
              </a:buClr>
              <a:buSzPts val="2200"/>
              <a:buNone/>
            </a:pPr>
            <a:r>
              <a:rPr lang="en-US"/>
              <a:t>Which of the following statements correctly reflects the features of the Databricks File System (DBFS)?</a:t>
            </a:r>
            <a:endParaRPr/>
          </a:p>
        </p:txBody>
      </p:sp>
      <p:sp>
        <p:nvSpPr>
          <p:cNvPr id="1667" name="Google Shape;1667;p56"/>
          <p:cNvSpPr txBox="1"/>
          <p:nvPr>
            <p:ph idx="8" type="body"/>
          </p:nvPr>
        </p:nvSpPr>
        <p:spPr>
          <a:xfrm>
            <a:off x="1562390" y="1193800"/>
            <a:ext cx="1135063" cy="8302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chemeClr val="lt1"/>
              </a:buClr>
              <a:buSzPts val="2200"/>
              <a:buNone/>
            </a:pPr>
            <a:r>
              <a:rPr lang="en-US"/>
              <a:t>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Data Warehouses: Advantages and Challenges</a:t>
            </a:r>
            <a:endParaRPr/>
          </a:p>
        </p:txBody>
      </p:sp>
      <p:sp>
        <p:nvSpPr>
          <p:cNvPr id="430" name="Google Shape;430;p7"/>
          <p:cNvSpPr/>
          <p:nvPr/>
        </p:nvSpPr>
        <p:spPr>
          <a:xfrm>
            <a:off x="2879338" y="816324"/>
            <a:ext cx="10828069" cy="47276"/>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grpSp>
        <p:nvGrpSpPr>
          <p:cNvPr id="431" name="Google Shape;431;p7"/>
          <p:cNvGrpSpPr/>
          <p:nvPr/>
        </p:nvGrpSpPr>
        <p:grpSpPr>
          <a:xfrm>
            <a:off x="2926757" y="1450046"/>
            <a:ext cx="4173424" cy="5983526"/>
            <a:chOff x="1686253" y="1458433"/>
            <a:chExt cx="4173424" cy="5983526"/>
          </a:xfrm>
        </p:grpSpPr>
        <p:sp>
          <p:nvSpPr>
            <p:cNvPr id="432" name="Google Shape;432;p7"/>
            <p:cNvSpPr/>
            <p:nvPr/>
          </p:nvSpPr>
          <p:spPr>
            <a:xfrm>
              <a:off x="1686253" y="1458433"/>
              <a:ext cx="4173424" cy="5983526"/>
            </a:xfrm>
            <a:custGeom>
              <a:rect b="b" l="l" r="r" t="t"/>
              <a:pathLst>
                <a:path extrusionOk="0" h="5435" w="3792">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B08A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3" name="Google Shape;433;p7"/>
            <p:cNvSpPr/>
            <p:nvPr/>
          </p:nvSpPr>
          <p:spPr>
            <a:xfrm>
              <a:off x="1958011" y="1759307"/>
              <a:ext cx="3629908" cy="5376923"/>
            </a:xfrm>
            <a:custGeom>
              <a:rect b="b" l="l" r="r" t="t"/>
              <a:pathLst>
                <a:path extrusionOk="0" h="4888" w="3297">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4" name="Google Shape;434;p7"/>
            <p:cNvSpPr/>
            <p:nvPr/>
          </p:nvSpPr>
          <p:spPr>
            <a:xfrm>
              <a:off x="1802357" y="2021359"/>
              <a:ext cx="3222271" cy="1043357"/>
            </a:xfrm>
            <a:custGeom>
              <a:rect b="b" l="l" r="r" t="t"/>
              <a:pathLst>
                <a:path extrusionOk="0" h="946" w="293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B08A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5" name="Google Shape;435;p7"/>
            <p:cNvSpPr txBox="1"/>
            <p:nvPr/>
          </p:nvSpPr>
          <p:spPr>
            <a:xfrm>
              <a:off x="1686253" y="2297124"/>
              <a:ext cx="218751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lt1"/>
                  </a:solidFill>
                  <a:latin typeface="Open Sans"/>
                  <a:ea typeface="Open Sans"/>
                  <a:cs typeface="Open Sans"/>
                  <a:sym typeface="Open Sans"/>
                </a:rPr>
                <a:t>Advantages</a:t>
              </a:r>
              <a:endParaRPr/>
            </a:p>
          </p:txBody>
        </p:sp>
        <p:sp>
          <p:nvSpPr>
            <p:cNvPr id="436" name="Google Shape;436;p7"/>
            <p:cNvSpPr/>
            <p:nvPr/>
          </p:nvSpPr>
          <p:spPr>
            <a:xfrm>
              <a:off x="1802357" y="3521627"/>
              <a:ext cx="3785562" cy="3196003"/>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They provide quick responses to complex searches on </a:t>
              </a:r>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structured data and generally follow a </a:t>
              </a:r>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Schema on</a:t>
              </a:r>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Write approach.​</a:t>
              </a:r>
              <a:endParaRPr/>
            </a:p>
            <a:p>
              <a:pPr indent="0" lvl="0" marL="0" marR="0" rtl="0" algn="ctr">
                <a:lnSpc>
                  <a:spcPct val="113000"/>
                </a:lnSpc>
                <a:spcBef>
                  <a:spcPts val="0"/>
                </a:spcBef>
                <a:spcAft>
                  <a:spcPts val="0"/>
                </a:spcAft>
                <a:buNone/>
              </a:pPr>
              <a:r>
                <a:t/>
              </a:r>
              <a:endParaRPr sz="2700">
                <a:solidFill>
                  <a:srgbClr val="3F3F3F"/>
                </a:solidFill>
                <a:latin typeface="Lato"/>
                <a:ea typeface="Lato"/>
                <a:cs typeface="Lato"/>
                <a:sym typeface="Lato"/>
              </a:endParaRPr>
            </a:p>
          </p:txBody>
        </p:sp>
      </p:grpSp>
      <p:sp>
        <p:nvSpPr>
          <p:cNvPr id="437" name="Google Shape;437;p7"/>
          <p:cNvSpPr/>
          <p:nvPr/>
        </p:nvSpPr>
        <p:spPr>
          <a:xfrm>
            <a:off x="8834521" y="1450046"/>
            <a:ext cx="4173424" cy="5983526"/>
          </a:xfrm>
          <a:custGeom>
            <a:rect b="b" l="l" r="r" t="t"/>
            <a:pathLst>
              <a:path extrusionOk="0" h="5435" w="3793">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9F7A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8" name="Google Shape;438;p7"/>
          <p:cNvSpPr/>
          <p:nvPr/>
        </p:nvSpPr>
        <p:spPr>
          <a:xfrm>
            <a:off x="9072308" y="1693654"/>
            <a:ext cx="3629908" cy="5376923"/>
          </a:xfrm>
          <a:custGeom>
            <a:rect b="b" l="l" r="r" t="t"/>
            <a:pathLst>
              <a:path extrusionOk="0" h="4888" w="3297">
                <a:moveTo>
                  <a:pt x="3069" y="4702"/>
                </a:moveTo>
                <a:lnTo>
                  <a:pt x="149" y="4882"/>
                </a:lnTo>
                <a:lnTo>
                  <a:pt x="149" y="4882"/>
                </a:lnTo>
                <a:cubicBezTo>
                  <a:pt x="68" y="4887"/>
                  <a:pt x="0" y="4823"/>
                  <a:pt x="0" y="4742"/>
                </a:cubicBezTo>
                <a:lnTo>
                  <a:pt x="0" y="142"/>
                </a:lnTo>
                <a:lnTo>
                  <a:pt x="0" y="142"/>
                </a:lnTo>
                <a:cubicBezTo>
                  <a:pt x="0" y="64"/>
                  <a:pt x="63" y="0"/>
                  <a:pt x="140" y="0"/>
                </a:cubicBezTo>
                <a:lnTo>
                  <a:pt x="3153" y="0"/>
                </a:lnTo>
                <a:lnTo>
                  <a:pt x="3153" y="0"/>
                </a:lnTo>
                <a:cubicBezTo>
                  <a:pt x="3232" y="0"/>
                  <a:pt x="3296" y="66"/>
                  <a:pt x="3294" y="145"/>
                </a:cubicBezTo>
                <a:lnTo>
                  <a:pt x="3201" y="4564"/>
                </a:lnTo>
                <a:lnTo>
                  <a:pt x="3201" y="4564"/>
                </a:lnTo>
                <a:cubicBezTo>
                  <a:pt x="3200" y="4638"/>
                  <a:pt x="3142" y="4697"/>
                  <a:pt x="3069" y="470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9" name="Google Shape;439;p7"/>
          <p:cNvSpPr/>
          <p:nvPr/>
        </p:nvSpPr>
        <p:spPr>
          <a:xfrm>
            <a:off x="8834521" y="2012972"/>
            <a:ext cx="3227123" cy="1043357"/>
          </a:xfrm>
          <a:custGeom>
            <a:rect b="b" l="l" r="r" t="t"/>
            <a:pathLst>
              <a:path extrusionOk="0" h="946" w="2931">
                <a:moveTo>
                  <a:pt x="2635" y="945"/>
                </a:moveTo>
                <a:lnTo>
                  <a:pt x="141" y="945"/>
                </a:lnTo>
                <a:lnTo>
                  <a:pt x="141" y="945"/>
                </a:lnTo>
                <a:cubicBezTo>
                  <a:pt x="63" y="945"/>
                  <a:pt x="0" y="882"/>
                  <a:pt x="0" y="805"/>
                </a:cubicBezTo>
                <a:lnTo>
                  <a:pt x="0" y="141"/>
                </a:lnTo>
                <a:lnTo>
                  <a:pt x="0" y="141"/>
                </a:lnTo>
                <a:cubicBezTo>
                  <a:pt x="0" y="63"/>
                  <a:pt x="63" y="0"/>
                  <a:pt x="141" y="0"/>
                </a:cubicBezTo>
                <a:lnTo>
                  <a:pt x="2774" y="0"/>
                </a:lnTo>
                <a:lnTo>
                  <a:pt x="2774" y="0"/>
                </a:lnTo>
                <a:cubicBezTo>
                  <a:pt x="2863" y="0"/>
                  <a:pt x="2930" y="82"/>
                  <a:pt x="2911" y="170"/>
                </a:cubicBezTo>
                <a:lnTo>
                  <a:pt x="2773" y="834"/>
                </a:lnTo>
                <a:lnTo>
                  <a:pt x="2773" y="834"/>
                </a:lnTo>
                <a:cubicBezTo>
                  <a:pt x="2759" y="899"/>
                  <a:pt x="2701" y="945"/>
                  <a:pt x="2635" y="945"/>
                </a:cubicBezTo>
              </a:path>
            </a:pathLst>
          </a:custGeom>
          <a:solidFill>
            <a:srgbClr val="9F7A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40" name="Google Shape;440;p7"/>
          <p:cNvSpPr txBox="1"/>
          <p:nvPr/>
        </p:nvSpPr>
        <p:spPr>
          <a:xfrm>
            <a:off x="8623875" y="2311343"/>
            <a:ext cx="25053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lt1"/>
                </a:solidFill>
                <a:latin typeface="Open Sans"/>
                <a:ea typeface="Open Sans"/>
                <a:cs typeface="Open Sans"/>
                <a:sym typeface="Open Sans"/>
              </a:rPr>
              <a:t>Challenges</a:t>
            </a:r>
            <a:endParaRPr/>
          </a:p>
        </p:txBody>
      </p:sp>
      <p:sp>
        <p:nvSpPr>
          <p:cNvPr id="441" name="Google Shape;441;p7"/>
          <p:cNvSpPr/>
          <p:nvPr/>
        </p:nvSpPr>
        <p:spPr>
          <a:xfrm>
            <a:off x="9133762" y="3573988"/>
            <a:ext cx="3462438" cy="3209405"/>
          </a:xfrm>
          <a:prstGeom prst="rect">
            <a:avLst/>
          </a:prstGeom>
          <a:noFill/>
          <a:ln>
            <a:noFill/>
          </a:ln>
        </p:spPr>
        <p:txBody>
          <a:bodyPr anchorCtr="0" anchor="t" bIns="45700" lIns="91425" spcFirstLastPara="1" rIns="91425" wrap="square" tIns="45700">
            <a:spAutoFit/>
          </a:bodyPr>
          <a:lstStyle/>
          <a:p>
            <a:pPr indent="0" lvl="0" marL="0" marR="0" rtl="0" algn="ctr">
              <a:lnSpc>
                <a:spcPct val="114000"/>
              </a:lnSpc>
              <a:spcBef>
                <a:spcPts val="0"/>
              </a:spcBef>
              <a:spcAft>
                <a:spcPts val="0"/>
              </a:spcAft>
              <a:buNone/>
            </a:pPr>
            <a:r>
              <a:rPr lang="en-US" sz="2200">
                <a:solidFill>
                  <a:srgbClr val="3F3F3F"/>
                </a:solidFill>
                <a:latin typeface="Open Sans"/>
                <a:ea typeface="Open Sans"/>
                <a:cs typeface="Open Sans"/>
                <a:sym typeface="Open Sans"/>
              </a:rPr>
              <a:t>They are a bit rigid when dealing with unstructured or </a:t>
            </a:r>
            <a:endParaRPr/>
          </a:p>
          <a:p>
            <a:pPr indent="0" lvl="0" marL="0" marR="0" rtl="0" algn="ctr">
              <a:lnSpc>
                <a:spcPct val="114000"/>
              </a:lnSpc>
              <a:spcBef>
                <a:spcPts val="0"/>
              </a:spcBef>
              <a:spcAft>
                <a:spcPts val="0"/>
              </a:spcAft>
              <a:buNone/>
            </a:pPr>
            <a:r>
              <a:rPr lang="en-US" sz="2200">
                <a:solidFill>
                  <a:srgbClr val="3F3F3F"/>
                </a:solidFill>
                <a:latin typeface="Open Sans"/>
                <a:ea typeface="Open Sans"/>
                <a:cs typeface="Open Sans"/>
                <a:sym typeface="Open Sans"/>
              </a:rPr>
              <a:t>semi-structured data.          There can be scalability issues with very </a:t>
            </a:r>
            <a:endParaRPr/>
          </a:p>
          <a:p>
            <a:pPr indent="0" lvl="0" marL="0" marR="0" rtl="0" algn="ctr">
              <a:lnSpc>
                <a:spcPct val="114000"/>
              </a:lnSpc>
              <a:spcBef>
                <a:spcPts val="0"/>
              </a:spcBef>
              <a:spcAft>
                <a:spcPts val="0"/>
              </a:spcAft>
              <a:buNone/>
            </a:pPr>
            <a:r>
              <a:rPr lang="en-US" sz="2200">
                <a:solidFill>
                  <a:srgbClr val="3F3F3F"/>
                </a:solidFill>
                <a:latin typeface="Open Sans"/>
                <a:ea typeface="Open Sans"/>
                <a:cs typeface="Open Sans"/>
                <a:sym typeface="Open Sans"/>
              </a:rPr>
              <a:t>large datasets.​</a:t>
            </a:r>
            <a:endParaRPr/>
          </a:p>
          <a:p>
            <a:pPr indent="0" lvl="0" marL="0" marR="0" rtl="0" algn="ctr">
              <a:spcBef>
                <a:spcPts val="0"/>
              </a:spcBef>
              <a:spcAft>
                <a:spcPts val="0"/>
              </a:spcAft>
              <a:buNone/>
            </a:pPr>
            <a:r>
              <a:t/>
            </a:r>
            <a:endParaRPr sz="2700">
              <a:solidFill>
                <a:srgbClr val="3F3F3F"/>
              </a:solidFill>
              <a:latin typeface="Lato"/>
              <a:ea typeface="Lato"/>
              <a:cs typeface="Lato"/>
              <a:sym typeface="Lato"/>
            </a:endParaRPr>
          </a:p>
        </p:txBody>
      </p:sp>
      <p:sp>
        <p:nvSpPr>
          <p:cNvPr id="442" name="Google Shape;442;p7"/>
          <p:cNvSpPr/>
          <p:nvPr/>
        </p:nvSpPr>
        <p:spPr>
          <a:xfrm>
            <a:off x="3035300" y="816324"/>
            <a:ext cx="1018992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Data Lake</a:t>
            </a:r>
            <a:endParaRPr/>
          </a:p>
        </p:txBody>
      </p:sp>
      <p:sp>
        <p:nvSpPr>
          <p:cNvPr id="449" name="Google Shape;449;p8"/>
          <p:cNvSpPr txBox="1"/>
          <p:nvPr/>
        </p:nvSpPr>
        <p:spPr>
          <a:xfrm>
            <a:off x="1951486" y="1253983"/>
            <a:ext cx="13467808" cy="45717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3F3F3F"/>
              </a:buClr>
              <a:buSzPts val="2800"/>
              <a:buFont typeface="Arial"/>
              <a:buNone/>
            </a:pPr>
            <a:r>
              <a:rPr lang="en-US" sz="2200">
                <a:solidFill>
                  <a:srgbClr val="3F3F3F"/>
                </a:solidFill>
                <a:latin typeface="Open Sans"/>
                <a:ea typeface="Open Sans"/>
                <a:cs typeface="Open Sans"/>
                <a:sym typeface="Open Sans"/>
              </a:rPr>
              <a:t>It serves as massive storage space for all kinds of data, both unprocessed and organized.</a:t>
            </a:r>
            <a:endParaRPr sz="2200">
              <a:solidFill>
                <a:srgbClr val="3F3F3F"/>
              </a:solidFill>
              <a:latin typeface="Open Sans"/>
              <a:ea typeface="Open Sans"/>
              <a:cs typeface="Open Sans"/>
              <a:sym typeface="Open Sans"/>
            </a:endParaRPr>
          </a:p>
        </p:txBody>
      </p:sp>
      <p:sp>
        <p:nvSpPr>
          <p:cNvPr id="450" name="Google Shape;450;p8"/>
          <p:cNvSpPr/>
          <p:nvPr/>
        </p:nvSpPr>
        <p:spPr>
          <a:xfrm>
            <a:off x="3504241" y="6505718"/>
            <a:ext cx="9247517" cy="820224"/>
          </a:xfrm>
          <a:prstGeom prst="roundRect">
            <a:avLst>
              <a:gd fmla="val 16667" name="adj"/>
            </a:avLst>
          </a:prstGeom>
          <a:noFill/>
          <a:ln cap="flat" cmpd="sng" w="285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451" name="Google Shape;451;p8"/>
          <p:cNvSpPr txBox="1"/>
          <p:nvPr/>
        </p:nvSpPr>
        <p:spPr>
          <a:xfrm>
            <a:off x="3677023" y="6700386"/>
            <a:ext cx="890195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They use a flexible schema-on-read method for processing data.</a:t>
            </a:r>
            <a:endParaRPr sz="2200">
              <a:solidFill>
                <a:srgbClr val="3F3F3F"/>
              </a:solidFill>
              <a:latin typeface="Open Sans"/>
              <a:ea typeface="Open Sans"/>
              <a:cs typeface="Open Sans"/>
              <a:sym typeface="Open Sans"/>
            </a:endParaRPr>
          </a:p>
        </p:txBody>
      </p:sp>
      <p:pic>
        <p:nvPicPr>
          <p:cNvPr id="452" name="Google Shape;452;p8"/>
          <p:cNvPicPr preferRelativeResize="0"/>
          <p:nvPr/>
        </p:nvPicPr>
        <p:blipFill rotWithShape="1">
          <a:blip r:embed="rId3">
            <a:alphaModFix/>
          </a:blip>
          <a:srcRect b="0" l="0" r="0" t="0"/>
          <a:stretch/>
        </p:blipFill>
        <p:spPr>
          <a:xfrm>
            <a:off x="6425670" y="2341067"/>
            <a:ext cx="3404660" cy="3413225"/>
          </a:xfrm>
          <a:prstGeom prst="rect">
            <a:avLst/>
          </a:prstGeom>
          <a:noFill/>
          <a:ln>
            <a:noFill/>
          </a:ln>
        </p:spPr>
      </p:pic>
      <p:sp>
        <p:nvSpPr>
          <p:cNvPr id="453" name="Google Shape;453;p8"/>
          <p:cNvSpPr/>
          <p:nvPr/>
        </p:nvSpPr>
        <p:spPr>
          <a:xfrm>
            <a:off x="7023101" y="816324"/>
            <a:ext cx="222162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9"/>
          <p:cNvGrpSpPr/>
          <p:nvPr/>
        </p:nvGrpSpPr>
        <p:grpSpPr>
          <a:xfrm>
            <a:off x="2879338" y="1580237"/>
            <a:ext cx="10497324" cy="6000335"/>
            <a:chOff x="2879338" y="1476494"/>
            <a:chExt cx="10497324" cy="6000335"/>
          </a:xfrm>
        </p:grpSpPr>
        <p:grpSp>
          <p:nvGrpSpPr>
            <p:cNvPr id="460" name="Google Shape;460;p9"/>
            <p:cNvGrpSpPr/>
            <p:nvPr/>
          </p:nvGrpSpPr>
          <p:grpSpPr>
            <a:xfrm>
              <a:off x="2879338" y="1476494"/>
              <a:ext cx="4173424" cy="6000335"/>
              <a:chOff x="1686253" y="1458433"/>
              <a:chExt cx="4173424" cy="6000335"/>
            </a:xfrm>
          </p:grpSpPr>
          <p:sp>
            <p:nvSpPr>
              <p:cNvPr id="461" name="Google Shape;461;p9"/>
              <p:cNvSpPr/>
              <p:nvPr/>
            </p:nvSpPr>
            <p:spPr>
              <a:xfrm>
                <a:off x="1686253" y="1458433"/>
                <a:ext cx="4173424" cy="5983526"/>
              </a:xfrm>
              <a:custGeom>
                <a:rect b="b" l="l" r="r" t="t"/>
                <a:pathLst>
                  <a:path extrusionOk="0" h="5435" w="3792">
                    <a:moveTo>
                      <a:pt x="3651" y="5434"/>
                    </a:moveTo>
                    <a:lnTo>
                      <a:pt x="140" y="5434"/>
                    </a:lnTo>
                    <a:lnTo>
                      <a:pt x="140" y="5434"/>
                    </a:lnTo>
                    <a:cubicBezTo>
                      <a:pt x="63" y="5434"/>
                      <a:pt x="0" y="5371"/>
                      <a:pt x="0" y="5292"/>
                    </a:cubicBezTo>
                    <a:lnTo>
                      <a:pt x="0" y="141"/>
                    </a:lnTo>
                    <a:lnTo>
                      <a:pt x="0" y="141"/>
                    </a:lnTo>
                    <a:cubicBezTo>
                      <a:pt x="0" y="63"/>
                      <a:pt x="63" y="0"/>
                      <a:pt x="140" y="0"/>
                    </a:cubicBezTo>
                    <a:lnTo>
                      <a:pt x="3651" y="0"/>
                    </a:lnTo>
                    <a:lnTo>
                      <a:pt x="3651" y="0"/>
                    </a:lnTo>
                    <a:cubicBezTo>
                      <a:pt x="3728" y="0"/>
                      <a:pt x="3791" y="63"/>
                      <a:pt x="3791" y="141"/>
                    </a:cubicBezTo>
                    <a:lnTo>
                      <a:pt x="3791" y="5292"/>
                    </a:lnTo>
                    <a:lnTo>
                      <a:pt x="3791" y="5292"/>
                    </a:lnTo>
                    <a:cubicBezTo>
                      <a:pt x="3791" y="5371"/>
                      <a:pt x="3728" y="5434"/>
                      <a:pt x="3651" y="5434"/>
                    </a:cubicBezTo>
                  </a:path>
                </a:pathLst>
              </a:custGeom>
              <a:solidFill>
                <a:srgbClr val="B08A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2" name="Google Shape;462;p9"/>
              <p:cNvSpPr/>
              <p:nvPr/>
            </p:nvSpPr>
            <p:spPr>
              <a:xfrm>
                <a:off x="1958011" y="1759307"/>
                <a:ext cx="3629908" cy="5376923"/>
              </a:xfrm>
              <a:custGeom>
                <a:rect b="b" l="l" r="r" t="t"/>
                <a:pathLst>
                  <a:path extrusionOk="0" h="4888" w="3297">
                    <a:moveTo>
                      <a:pt x="3069" y="4702"/>
                    </a:moveTo>
                    <a:lnTo>
                      <a:pt x="150" y="4882"/>
                    </a:lnTo>
                    <a:lnTo>
                      <a:pt x="150" y="4882"/>
                    </a:lnTo>
                    <a:cubicBezTo>
                      <a:pt x="68" y="4887"/>
                      <a:pt x="0" y="4823"/>
                      <a:pt x="0" y="4742"/>
                    </a:cubicBezTo>
                    <a:lnTo>
                      <a:pt x="0" y="142"/>
                    </a:lnTo>
                    <a:lnTo>
                      <a:pt x="0" y="142"/>
                    </a:lnTo>
                    <a:cubicBezTo>
                      <a:pt x="0" y="64"/>
                      <a:pt x="63" y="0"/>
                      <a:pt x="141" y="0"/>
                    </a:cubicBezTo>
                    <a:lnTo>
                      <a:pt x="3153" y="0"/>
                    </a:lnTo>
                    <a:lnTo>
                      <a:pt x="3153" y="0"/>
                    </a:lnTo>
                    <a:cubicBezTo>
                      <a:pt x="3232" y="0"/>
                      <a:pt x="3296" y="66"/>
                      <a:pt x="3294" y="145"/>
                    </a:cubicBezTo>
                    <a:lnTo>
                      <a:pt x="3201" y="4564"/>
                    </a:lnTo>
                    <a:lnTo>
                      <a:pt x="3201" y="4564"/>
                    </a:lnTo>
                    <a:cubicBezTo>
                      <a:pt x="3199" y="4638"/>
                      <a:pt x="3142" y="4697"/>
                      <a:pt x="3069" y="470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3" name="Google Shape;463;p9"/>
              <p:cNvSpPr/>
              <p:nvPr/>
            </p:nvSpPr>
            <p:spPr>
              <a:xfrm>
                <a:off x="1802357" y="2021359"/>
                <a:ext cx="3222271" cy="1043357"/>
              </a:xfrm>
              <a:custGeom>
                <a:rect b="b" l="l" r="r" t="t"/>
                <a:pathLst>
                  <a:path extrusionOk="0" h="946" w="2930">
                    <a:moveTo>
                      <a:pt x="2634" y="945"/>
                    </a:moveTo>
                    <a:lnTo>
                      <a:pt x="140" y="945"/>
                    </a:lnTo>
                    <a:lnTo>
                      <a:pt x="140" y="945"/>
                    </a:lnTo>
                    <a:cubicBezTo>
                      <a:pt x="63" y="945"/>
                      <a:pt x="0" y="882"/>
                      <a:pt x="0" y="805"/>
                    </a:cubicBezTo>
                    <a:lnTo>
                      <a:pt x="0" y="141"/>
                    </a:lnTo>
                    <a:lnTo>
                      <a:pt x="0" y="141"/>
                    </a:lnTo>
                    <a:cubicBezTo>
                      <a:pt x="0" y="63"/>
                      <a:pt x="63" y="0"/>
                      <a:pt x="140" y="0"/>
                    </a:cubicBezTo>
                    <a:lnTo>
                      <a:pt x="2773" y="0"/>
                    </a:lnTo>
                    <a:lnTo>
                      <a:pt x="2773" y="0"/>
                    </a:lnTo>
                    <a:cubicBezTo>
                      <a:pt x="2862" y="0"/>
                      <a:pt x="2929" y="82"/>
                      <a:pt x="2911" y="170"/>
                    </a:cubicBezTo>
                    <a:lnTo>
                      <a:pt x="2772" y="834"/>
                    </a:lnTo>
                    <a:lnTo>
                      <a:pt x="2772" y="834"/>
                    </a:lnTo>
                    <a:cubicBezTo>
                      <a:pt x="2758" y="899"/>
                      <a:pt x="2701" y="945"/>
                      <a:pt x="2634" y="945"/>
                    </a:cubicBezTo>
                  </a:path>
                </a:pathLst>
              </a:custGeom>
              <a:solidFill>
                <a:srgbClr val="B08A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4" name="Google Shape;464;p9"/>
              <p:cNvSpPr txBox="1"/>
              <p:nvPr/>
            </p:nvSpPr>
            <p:spPr>
              <a:xfrm>
                <a:off x="1686253" y="2297124"/>
                <a:ext cx="218751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lt1"/>
                    </a:solidFill>
                    <a:latin typeface="Open Sans"/>
                    <a:ea typeface="Open Sans"/>
                    <a:cs typeface="Open Sans"/>
                    <a:sym typeface="Open Sans"/>
                  </a:rPr>
                  <a:t>Advantages</a:t>
                </a:r>
                <a:endParaRPr/>
              </a:p>
            </p:txBody>
          </p:sp>
          <p:sp>
            <p:nvSpPr>
              <p:cNvPr id="465" name="Google Shape;465;p9"/>
              <p:cNvSpPr/>
              <p:nvPr/>
            </p:nvSpPr>
            <p:spPr>
              <a:xfrm>
                <a:off x="2161830" y="3115143"/>
                <a:ext cx="3222271" cy="4343625"/>
              </a:xfrm>
              <a:prstGeom prst="rect">
                <a:avLst/>
              </a:prstGeom>
              <a:noFill/>
              <a:ln>
                <a:noFill/>
              </a:ln>
            </p:spPr>
            <p:txBody>
              <a:bodyPr anchorCtr="0" anchor="t" bIns="45700" lIns="91425" spcFirstLastPara="1" rIns="91425" wrap="square" tIns="45700">
                <a:spAutoFit/>
              </a:bodyPr>
              <a:lstStyle/>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They can accommodate huge and varied datasets, work with data including structured, unstructured, and semi-structured data, and are a </a:t>
                </a:r>
                <a:endParaRPr/>
              </a:p>
              <a:p>
                <a:pPr indent="0" lvl="0" marL="0" marR="0" rtl="0" algn="ctr">
                  <a:lnSpc>
                    <a:spcPct val="113000"/>
                  </a:lnSpc>
                  <a:spcBef>
                    <a:spcPts val="0"/>
                  </a:spcBef>
                  <a:spcAft>
                    <a:spcPts val="0"/>
                  </a:spcAft>
                  <a:buNone/>
                </a:pPr>
                <a:r>
                  <a:rPr lang="en-US" sz="2200">
                    <a:solidFill>
                      <a:srgbClr val="3F3F3F"/>
                    </a:solidFill>
                    <a:latin typeface="Open Sans"/>
                    <a:ea typeface="Open Sans"/>
                    <a:cs typeface="Open Sans"/>
                    <a:sym typeface="Open Sans"/>
                  </a:rPr>
                  <a:t>budget-friendly option for storing data.</a:t>
                </a:r>
                <a:endParaRPr/>
              </a:p>
              <a:p>
                <a:pPr indent="0" lvl="0" marL="0" marR="0" rtl="0" algn="ctr">
                  <a:lnSpc>
                    <a:spcPct val="113000"/>
                  </a:lnSpc>
                  <a:spcBef>
                    <a:spcPts val="0"/>
                  </a:spcBef>
                  <a:spcAft>
                    <a:spcPts val="0"/>
                  </a:spcAft>
                  <a:buNone/>
                </a:pPr>
                <a:r>
                  <a:t/>
                </a:r>
                <a:endParaRPr sz="2700">
                  <a:solidFill>
                    <a:srgbClr val="7F7F7F"/>
                  </a:solidFill>
                  <a:latin typeface="Lato"/>
                  <a:ea typeface="Lato"/>
                  <a:cs typeface="Lato"/>
                  <a:sym typeface="Lato"/>
                </a:endParaRPr>
              </a:p>
            </p:txBody>
          </p:sp>
        </p:grpSp>
        <p:grpSp>
          <p:nvGrpSpPr>
            <p:cNvPr id="466" name="Google Shape;466;p9"/>
            <p:cNvGrpSpPr/>
            <p:nvPr/>
          </p:nvGrpSpPr>
          <p:grpSpPr>
            <a:xfrm>
              <a:off x="8992592" y="1476494"/>
              <a:ext cx="4384070" cy="5983526"/>
              <a:chOff x="10281395" y="1458433"/>
              <a:chExt cx="4384070" cy="5983526"/>
            </a:xfrm>
          </p:grpSpPr>
          <p:grpSp>
            <p:nvGrpSpPr>
              <p:cNvPr id="467" name="Google Shape;467;p9"/>
              <p:cNvGrpSpPr/>
              <p:nvPr/>
            </p:nvGrpSpPr>
            <p:grpSpPr>
              <a:xfrm>
                <a:off x="10492041" y="1458433"/>
                <a:ext cx="4173424" cy="5983526"/>
                <a:chOff x="6041288" y="1458433"/>
                <a:chExt cx="4173424" cy="5983526"/>
              </a:xfrm>
            </p:grpSpPr>
            <p:sp>
              <p:nvSpPr>
                <p:cNvPr id="468" name="Google Shape;468;p9"/>
                <p:cNvSpPr/>
                <p:nvPr/>
              </p:nvSpPr>
              <p:spPr>
                <a:xfrm>
                  <a:off x="6041288" y="1458433"/>
                  <a:ext cx="4173424" cy="5983526"/>
                </a:xfrm>
                <a:custGeom>
                  <a:rect b="b" l="l" r="r" t="t"/>
                  <a:pathLst>
                    <a:path extrusionOk="0" h="5435" w="3793">
                      <a:moveTo>
                        <a:pt x="3651" y="5434"/>
                      </a:moveTo>
                      <a:lnTo>
                        <a:pt x="141" y="5434"/>
                      </a:lnTo>
                      <a:lnTo>
                        <a:pt x="141" y="5434"/>
                      </a:lnTo>
                      <a:cubicBezTo>
                        <a:pt x="63" y="5434"/>
                        <a:pt x="0" y="5371"/>
                        <a:pt x="0" y="5292"/>
                      </a:cubicBezTo>
                      <a:lnTo>
                        <a:pt x="0" y="141"/>
                      </a:lnTo>
                      <a:lnTo>
                        <a:pt x="0" y="141"/>
                      </a:lnTo>
                      <a:cubicBezTo>
                        <a:pt x="0" y="63"/>
                        <a:pt x="63" y="0"/>
                        <a:pt x="141" y="0"/>
                      </a:cubicBezTo>
                      <a:lnTo>
                        <a:pt x="3651" y="0"/>
                      </a:lnTo>
                      <a:lnTo>
                        <a:pt x="3651" y="0"/>
                      </a:lnTo>
                      <a:cubicBezTo>
                        <a:pt x="3729" y="0"/>
                        <a:pt x="3792" y="63"/>
                        <a:pt x="3792" y="141"/>
                      </a:cubicBezTo>
                      <a:lnTo>
                        <a:pt x="3792" y="5292"/>
                      </a:lnTo>
                      <a:lnTo>
                        <a:pt x="3792" y="5292"/>
                      </a:lnTo>
                      <a:cubicBezTo>
                        <a:pt x="3792" y="5371"/>
                        <a:pt x="3729" y="5434"/>
                        <a:pt x="3651" y="5434"/>
                      </a:cubicBezTo>
                    </a:path>
                  </a:pathLst>
                </a:custGeom>
                <a:solidFill>
                  <a:srgbClr val="9F7A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9" name="Google Shape;469;p9"/>
                <p:cNvSpPr/>
                <p:nvPr/>
              </p:nvSpPr>
              <p:spPr>
                <a:xfrm>
                  <a:off x="6279075" y="1702041"/>
                  <a:ext cx="3629908" cy="5376923"/>
                </a:xfrm>
                <a:custGeom>
                  <a:rect b="b" l="l" r="r" t="t"/>
                  <a:pathLst>
                    <a:path extrusionOk="0" h="4888" w="3297">
                      <a:moveTo>
                        <a:pt x="3069" y="4702"/>
                      </a:moveTo>
                      <a:lnTo>
                        <a:pt x="149" y="4882"/>
                      </a:lnTo>
                      <a:lnTo>
                        <a:pt x="149" y="4882"/>
                      </a:lnTo>
                      <a:cubicBezTo>
                        <a:pt x="68" y="4887"/>
                        <a:pt x="0" y="4823"/>
                        <a:pt x="0" y="4742"/>
                      </a:cubicBezTo>
                      <a:lnTo>
                        <a:pt x="0" y="142"/>
                      </a:lnTo>
                      <a:lnTo>
                        <a:pt x="0" y="142"/>
                      </a:lnTo>
                      <a:cubicBezTo>
                        <a:pt x="0" y="64"/>
                        <a:pt x="63" y="0"/>
                        <a:pt x="140" y="0"/>
                      </a:cubicBezTo>
                      <a:lnTo>
                        <a:pt x="3153" y="0"/>
                      </a:lnTo>
                      <a:lnTo>
                        <a:pt x="3153" y="0"/>
                      </a:lnTo>
                      <a:cubicBezTo>
                        <a:pt x="3232" y="0"/>
                        <a:pt x="3296" y="66"/>
                        <a:pt x="3294" y="145"/>
                      </a:cubicBezTo>
                      <a:lnTo>
                        <a:pt x="3201" y="4564"/>
                      </a:lnTo>
                      <a:lnTo>
                        <a:pt x="3201" y="4564"/>
                      </a:lnTo>
                      <a:cubicBezTo>
                        <a:pt x="3200" y="4638"/>
                        <a:pt x="3142" y="4697"/>
                        <a:pt x="3069" y="4702"/>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70" name="Google Shape;470;p9"/>
                <p:cNvSpPr/>
                <p:nvPr/>
              </p:nvSpPr>
              <p:spPr>
                <a:xfrm>
                  <a:off x="6041288" y="2021359"/>
                  <a:ext cx="3227123" cy="1043357"/>
                </a:xfrm>
                <a:custGeom>
                  <a:rect b="b" l="l" r="r" t="t"/>
                  <a:pathLst>
                    <a:path extrusionOk="0" h="946" w="2931">
                      <a:moveTo>
                        <a:pt x="2635" y="945"/>
                      </a:moveTo>
                      <a:lnTo>
                        <a:pt x="141" y="945"/>
                      </a:lnTo>
                      <a:lnTo>
                        <a:pt x="141" y="945"/>
                      </a:lnTo>
                      <a:cubicBezTo>
                        <a:pt x="63" y="945"/>
                        <a:pt x="0" y="882"/>
                        <a:pt x="0" y="805"/>
                      </a:cubicBezTo>
                      <a:lnTo>
                        <a:pt x="0" y="141"/>
                      </a:lnTo>
                      <a:lnTo>
                        <a:pt x="0" y="141"/>
                      </a:lnTo>
                      <a:cubicBezTo>
                        <a:pt x="0" y="63"/>
                        <a:pt x="63" y="0"/>
                        <a:pt x="141" y="0"/>
                      </a:cubicBezTo>
                      <a:lnTo>
                        <a:pt x="2774" y="0"/>
                      </a:lnTo>
                      <a:lnTo>
                        <a:pt x="2774" y="0"/>
                      </a:lnTo>
                      <a:cubicBezTo>
                        <a:pt x="2863" y="0"/>
                        <a:pt x="2930" y="82"/>
                        <a:pt x="2911" y="170"/>
                      </a:cubicBezTo>
                      <a:lnTo>
                        <a:pt x="2773" y="834"/>
                      </a:lnTo>
                      <a:lnTo>
                        <a:pt x="2773" y="834"/>
                      </a:lnTo>
                      <a:cubicBezTo>
                        <a:pt x="2759" y="899"/>
                        <a:pt x="2701" y="945"/>
                        <a:pt x="2635" y="945"/>
                      </a:cubicBezTo>
                    </a:path>
                  </a:pathLst>
                </a:custGeom>
                <a:solidFill>
                  <a:srgbClr val="9F7A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471" name="Google Shape;471;p9"/>
              <p:cNvSpPr txBox="1"/>
              <p:nvPr/>
            </p:nvSpPr>
            <p:spPr>
              <a:xfrm>
                <a:off x="10281395" y="2319730"/>
                <a:ext cx="25053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200">
                    <a:solidFill>
                      <a:schemeClr val="lt1"/>
                    </a:solidFill>
                    <a:latin typeface="Open Sans"/>
                    <a:ea typeface="Open Sans"/>
                    <a:cs typeface="Open Sans"/>
                    <a:sym typeface="Open Sans"/>
                  </a:rPr>
                  <a:t>Challenges</a:t>
                </a:r>
                <a:endParaRPr/>
              </a:p>
            </p:txBody>
          </p:sp>
          <p:sp>
            <p:nvSpPr>
              <p:cNvPr id="472" name="Google Shape;472;p9"/>
              <p:cNvSpPr/>
              <p:nvPr/>
            </p:nvSpPr>
            <p:spPr>
              <a:xfrm>
                <a:off x="10897298" y="3542619"/>
                <a:ext cx="3222271" cy="3127266"/>
              </a:xfrm>
              <a:prstGeom prst="rect">
                <a:avLst/>
              </a:prstGeom>
              <a:noFill/>
              <a:ln>
                <a:noFill/>
              </a:ln>
            </p:spPr>
            <p:txBody>
              <a:bodyPr anchorCtr="0" anchor="t" bIns="45700" lIns="91425" spcFirstLastPara="1" rIns="91425" wrap="square" tIns="45700">
                <a:spAutoFit/>
              </a:bodyPr>
              <a:lstStyle/>
              <a:p>
                <a:pPr indent="0" lvl="0" marL="88900" marR="0" rtl="0" algn="ctr">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Data governance and maintaining quality standards can be complex. </a:t>
                </a:r>
                <a:r>
                  <a:rPr lang="en-US" sz="2200">
                    <a:solidFill>
                      <a:srgbClr val="3F3F3F"/>
                    </a:solidFill>
                    <a:latin typeface="Open Sans"/>
                    <a:ea typeface="Open Sans"/>
                    <a:cs typeface="Open Sans"/>
                    <a:sym typeface="Open Sans"/>
                  </a:rPr>
                  <a:t>Query</a:t>
                </a:r>
                <a:r>
                  <a:rPr b="0" i="0" lang="en-US" sz="2200" u="none" cap="none" strike="noStrike">
                    <a:solidFill>
                      <a:srgbClr val="3F3F3F"/>
                    </a:solidFill>
                    <a:latin typeface="Open Sans"/>
                    <a:ea typeface="Open Sans"/>
                    <a:cs typeface="Open Sans"/>
                    <a:sym typeface="Open Sans"/>
                  </a:rPr>
                  <a:t> performance may suffer without proper data organization</a:t>
                </a:r>
                <a:endParaRPr/>
              </a:p>
              <a:p>
                <a:pPr indent="0" lvl="0" marL="88900" marR="0" rtl="0" algn="ctr">
                  <a:lnSpc>
                    <a:spcPct val="113000"/>
                  </a:lnSpc>
                  <a:spcBef>
                    <a:spcPts val="0"/>
                  </a:spcBef>
                  <a:spcAft>
                    <a:spcPts val="0"/>
                  </a:spcAft>
                  <a:buNone/>
                </a:pPr>
                <a:r>
                  <a:rPr b="0" i="0" lang="en-US" sz="2200" u="none" cap="none" strike="noStrike">
                    <a:solidFill>
                      <a:srgbClr val="3F3F3F"/>
                    </a:solidFill>
                    <a:latin typeface="Open Sans"/>
                    <a:ea typeface="Open Sans"/>
                    <a:cs typeface="Open Sans"/>
                    <a:sym typeface="Open Sans"/>
                  </a:rPr>
                  <a:t>or indexing.</a:t>
                </a:r>
                <a:endParaRPr sz="2700">
                  <a:solidFill>
                    <a:srgbClr val="7F7F7F"/>
                  </a:solidFill>
                  <a:latin typeface="Lato"/>
                  <a:ea typeface="Lato"/>
                  <a:cs typeface="Lato"/>
                  <a:sym typeface="Lato"/>
                </a:endParaRPr>
              </a:p>
            </p:txBody>
          </p:sp>
        </p:grpSp>
      </p:grpSp>
      <p:sp>
        <p:nvSpPr>
          <p:cNvPr id="473" name="Google Shape;473;p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2800"/>
              <a:buFont typeface="Open Sans"/>
              <a:buNone/>
            </a:pPr>
            <a:r>
              <a:rPr lang="en-US"/>
              <a:t>Data Lake: Advantages and Challenges</a:t>
            </a:r>
            <a:endParaRPr/>
          </a:p>
        </p:txBody>
      </p:sp>
      <p:sp>
        <p:nvSpPr>
          <p:cNvPr id="474" name="Google Shape;474;p9"/>
          <p:cNvSpPr/>
          <p:nvPr/>
        </p:nvSpPr>
        <p:spPr>
          <a:xfrm>
            <a:off x="3860800" y="816324"/>
            <a:ext cx="85319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latin typeface="Open Sans"/>
                <a:ea typeface="Open Sans"/>
                <a:cs typeface="Open Sans"/>
                <a:sym typeface="Open Sans"/>
              </a:rPr>
              <a:t>Data Lakehouse: Architecture</a:t>
            </a:r>
            <a:endParaRPr/>
          </a:p>
        </p:txBody>
      </p:sp>
      <p:sp>
        <p:nvSpPr>
          <p:cNvPr id="481" name="Google Shape;481;p10"/>
          <p:cNvSpPr/>
          <p:nvPr/>
        </p:nvSpPr>
        <p:spPr>
          <a:xfrm>
            <a:off x="4529689" y="816324"/>
            <a:ext cx="71927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482" name="Google Shape;482;p10"/>
          <p:cNvPicPr preferRelativeResize="0"/>
          <p:nvPr/>
        </p:nvPicPr>
        <p:blipFill rotWithShape="1">
          <a:blip r:embed="rId3">
            <a:alphaModFix/>
          </a:blip>
          <a:srcRect b="0" l="0" r="0" t="0"/>
          <a:stretch/>
        </p:blipFill>
        <p:spPr>
          <a:xfrm>
            <a:off x="1567292" y="1914114"/>
            <a:ext cx="13138275" cy="5417711"/>
          </a:xfrm>
          <a:prstGeom prst="rect">
            <a:avLst/>
          </a:prstGeom>
          <a:noFill/>
          <a:ln cap="flat" cmpd="sng" w="9525">
            <a:solidFill>
              <a:srgbClr val="3F3F3F"/>
            </a:solidFill>
            <a:prstDash val="solid"/>
            <a:round/>
            <a:headEnd len="sm" w="sm" type="none"/>
            <a:tailEnd len="sm" w="sm" type="none"/>
          </a:ln>
        </p:spPr>
      </p:pic>
      <p:sp>
        <p:nvSpPr>
          <p:cNvPr id="483" name="Google Shape;483;p10"/>
          <p:cNvSpPr txBox="1"/>
          <p:nvPr/>
        </p:nvSpPr>
        <p:spPr>
          <a:xfrm>
            <a:off x="812800" y="8371963"/>
            <a:ext cx="84314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3F3F3F"/>
                </a:solidFill>
                <a:latin typeface="Open Sans"/>
                <a:ea typeface="Open Sans"/>
                <a:cs typeface="Open Sans"/>
                <a:sym typeface="Open Sans"/>
              </a:rPr>
              <a:t>Source: https://docs.databricks.com/en/lakehouse/index.html</a:t>
            </a:r>
            <a:endParaRPr/>
          </a:p>
        </p:txBody>
      </p:sp>
      <p:sp>
        <p:nvSpPr>
          <p:cNvPr id="484" name="Google Shape;484;p10"/>
          <p:cNvSpPr txBox="1"/>
          <p:nvPr/>
        </p:nvSpPr>
        <p:spPr>
          <a:xfrm>
            <a:off x="1769208" y="1270030"/>
            <a:ext cx="1251896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rgbClr val="3F3F3F"/>
                </a:solidFill>
                <a:latin typeface="Open Sans"/>
                <a:ea typeface="Open Sans"/>
                <a:cs typeface="Open Sans"/>
                <a:sym typeface="Open Sans"/>
              </a:rPr>
              <a:t>It aims to combine the best of both data warehouses and data lakes.</a:t>
            </a:r>
            <a:endParaRPr sz="2200">
              <a:solidFill>
                <a:srgbClr val="3F3F3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3_LV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2023_LV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2023-05-19T12:36:11Z</dcterms:created>
  <dc:creator>Alok Parashar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